
<file path=[Content_Types].xml><?xml version="1.0" encoding="utf-8"?>
<Types xmlns="http://schemas.openxmlformats.org/package/2006/content-types">
  <Default Extension="fntdata" ContentType="application/x-fontdata"/>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3" r:id="rId1"/>
  </p:sldMasterIdLst>
  <p:notesMasterIdLst>
    <p:notesMasterId r:id="rId62"/>
  </p:notesMasterIdLst>
  <p:sldIdLst>
    <p:sldId id="321" r:id="rId2"/>
    <p:sldId id="257" r:id="rId3"/>
    <p:sldId id="322" r:id="rId4"/>
    <p:sldId id="323" r:id="rId5"/>
    <p:sldId id="328" r:id="rId6"/>
    <p:sldId id="259" r:id="rId7"/>
    <p:sldId id="325" r:id="rId8"/>
    <p:sldId id="326" r:id="rId9"/>
    <p:sldId id="327" r:id="rId10"/>
    <p:sldId id="260" r:id="rId11"/>
    <p:sldId id="329" r:id="rId12"/>
    <p:sldId id="330" r:id="rId13"/>
    <p:sldId id="331" r:id="rId14"/>
    <p:sldId id="332" r:id="rId15"/>
    <p:sldId id="333" r:id="rId16"/>
    <p:sldId id="334" r:id="rId17"/>
    <p:sldId id="335" r:id="rId18"/>
    <p:sldId id="336" r:id="rId19"/>
    <p:sldId id="337" r:id="rId20"/>
    <p:sldId id="338" r:id="rId21"/>
    <p:sldId id="339" r:id="rId22"/>
    <p:sldId id="340" r:id="rId23"/>
    <p:sldId id="341" r:id="rId24"/>
    <p:sldId id="342" r:id="rId25"/>
    <p:sldId id="345" r:id="rId26"/>
    <p:sldId id="346" r:id="rId27"/>
    <p:sldId id="347" r:id="rId28"/>
    <p:sldId id="348" r:id="rId29"/>
    <p:sldId id="349" r:id="rId30"/>
    <p:sldId id="350" r:id="rId31"/>
    <p:sldId id="351" r:id="rId32"/>
    <p:sldId id="352" r:id="rId33"/>
    <p:sldId id="353" r:id="rId34"/>
    <p:sldId id="354" r:id="rId35"/>
    <p:sldId id="355" r:id="rId36"/>
    <p:sldId id="356" r:id="rId37"/>
    <p:sldId id="357" r:id="rId38"/>
    <p:sldId id="358" r:id="rId39"/>
    <p:sldId id="361" r:id="rId40"/>
    <p:sldId id="362" r:id="rId41"/>
    <p:sldId id="363" r:id="rId42"/>
    <p:sldId id="364" r:id="rId43"/>
    <p:sldId id="365" r:id="rId44"/>
    <p:sldId id="366" r:id="rId45"/>
    <p:sldId id="367" r:id="rId46"/>
    <p:sldId id="368" r:id="rId47"/>
    <p:sldId id="369" r:id="rId48"/>
    <p:sldId id="370" r:id="rId49"/>
    <p:sldId id="371" r:id="rId50"/>
    <p:sldId id="372" r:id="rId51"/>
    <p:sldId id="373" r:id="rId52"/>
    <p:sldId id="374" r:id="rId53"/>
    <p:sldId id="384" r:id="rId54"/>
    <p:sldId id="375" r:id="rId55"/>
    <p:sldId id="376" r:id="rId56"/>
    <p:sldId id="377" r:id="rId57"/>
    <p:sldId id="380" r:id="rId58"/>
    <p:sldId id="381" r:id="rId59"/>
    <p:sldId id="382" r:id="rId60"/>
    <p:sldId id="383" r:id="rId61"/>
  </p:sldIdLst>
  <p:sldSz cx="9144000" cy="5143500" type="screen16x9"/>
  <p:notesSz cx="6858000" cy="9144000"/>
  <p:embeddedFontLst>
    <p:embeddedFont>
      <p:font typeface="Fira Sans Extra Condensed Medium" panose="020B0604020202020204" charset="0"/>
      <p:regular r:id="rId63"/>
      <p:bold r:id="rId64"/>
      <p:italic r:id="rId65"/>
      <p:boldItalic r:id="rId66"/>
    </p:embeddedFont>
    <p:embeddedFont>
      <p:font typeface="Josefin Slab SemiBold" pitchFamily="2" charset="0"/>
      <p:bold r:id="rId67"/>
      <p:boldItalic r:id="rId68"/>
    </p:embeddedFont>
    <p:embeddedFont>
      <p:font typeface="Lato" panose="020F0502020204030203" pitchFamily="34" charset="0"/>
      <p:regular r:id="rId69"/>
      <p:bold r:id="rId70"/>
      <p:italic r:id="rId71"/>
      <p:boldItalic r:id="rId72"/>
    </p:embeddedFont>
    <p:embeddedFont>
      <p:font typeface="Lexend Deca" panose="020B0604020202020204" charset="0"/>
      <p:regular r:id="rId73"/>
      <p:bold r:id="rId74"/>
    </p:embeddedFont>
    <p:embeddedFont>
      <p:font typeface="Open Sans" panose="020B0606030504020204" pitchFamily="34" charset="0"/>
      <p:regular r:id="rId75"/>
      <p:bold r:id="rId76"/>
      <p:italic r:id="rId77"/>
      <p:boldItalic r:id="rId7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D2FCD9-A3D7-4595-AA5C-FFE91E0F58F0}" v="111" dt="2025-11-10T20:49:09.433"/>
  </p1510:revLst>
</p1510:revInfo>
</file>

<file path=ppt/tableStyles.xml><?xml version="1.0" encoding="utf-8"?>
<a:tblStyleLst xmlns:a="http://schemas.openxmlformats.org/drawingml/2006/main" def="{D758665E-0DBF-49C4-A01A-D9EB51E02D91}">
  <a:tblStyle styleId="{D758665E-0DBF-49C4-A01A-D9EB51E02D91}"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883" autoAdjust="0"/>
    <p:restoredTop sz="85770" autoAdjust="0"/>
  </p:normalViewPr>
  <p:slideViewPr>
    <p:cSldViewPr snapToGrid="0">
      <p:cViewPr varScale="1">
        <p:scale>
          <a:sx n="89" d="100"/>
          <a:sy n="89" d="100"/>
        </p:scale>
        <p:origin x="1195"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font" Target="fonts/font1.fntdata"/><Relationship Id="rId68" Type="http://schemas.openxmlformats.org/officeDocument/2006/relationships/font" Target="fonts/font6.fntdata"/><Relationship Id="rId84" Type="http://schemas.microsoft.com/office/2015/10/relationships/revisionInfo" Target="revisionInfo.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font" Target="fonts/font12.fntdata"/><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font" Target="fonts/font2.fntdata"/><Relationship Id="rId69" Type="http://schemas.openxmlformats.org/officeDocument/2006/relationships/font" Target="fonts/font7.fntdata"/><Relationship Id="rId77" Type="http://schemas.openxmlformats.org/officeDocument/2006/relationships/font" Target="fonts/font15.fntdata"/><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font" Target="fonts/font10.fntdata"/><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font" Target="fonts/font5.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70" Type="http://schemas.openxmlformats.org/officeDocument/2006/relationships/font" Target="fonts/font8.fntdata"/><Relationship Id="rId75" Type="http://schemas.openxmlformats.org/officeDocument/2006/relationships/font" Target="fonts/font13.fntdata"/><Relationship Id="rId83"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font" Target="fonts/font3.fntdata"/><Relationship Id="rId73" Type="http://schemas.openxmlformats.org/officeDocument/2006/relationships/font" Target="fonts/font11.fntdata"/><Relationship Id="rId78" Type="http://schemas.openxmlformats.org/officeDocument/2006/relationships/font" Target="fonts/font16.fntdata"/><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font" Target="fonts/font14.fntdata"/><Relationship Id="rId7" Type="http://schemas.openxmlformats.org/officeDocument/2006/relationships/slide" Target="slides/slide6.xml"/><Relationship Id="rId71" Type="http://schemas.openxmlformats.org/officeDocument/2006/relationships/font" Target="fonts/font9.fntdata"/><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font" Target="fonts/font4.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Spencer" userId="ab11d9a1-7dc0-4a4e-ab58-00e9acc2276b" providerId="ADAL" clId="{CB61AFE3-27F8-4B6F-8710-8C654C598E7D}"/>
    <pc:docChg chg="undo custSel addSld delSld modSld delMainMaster">
      <pc:chgData name="Justin Spencer" userId="ab11d9a1-7dc0-4a4e-ab58-00e9acc2276b" providerId="ADAL" clId="{CB61AFE3-27F8-4B6F-8710-8C654C598E7D}" dt="2025-11-21T13:43:39.356" v="3413" actId="1076"/>
      <pc:docMkLst>
        <pc:docMk/>
      </pc:docMkLst>
      <pc:sldChg chg="modSp mod">
        <pc:chgData name="Justin Spencer" userId="ab11d9a1-7dc0-4a4e-ab58-00e9acc2276b" providerId="ADAL" clId="{CB61AFE3-27F8-4B6F-8710-8C654C598E7D}" dt="2025-11-10T18:51:14.572" v="1433" actId="20577"/>
        <pc:sldMkLst>
          <pc:docMk/>
          <pc:sldMk cId="0" sldId="257"/>
        </pc:sldMkLst>
        <pc:spChg chg="mod">
          <ac:chgData name="Justin Spencer" userId="ab11d9a1-7dc0-4a4e-ab58-00e9acc2276b" providerId="ADAL" clId="{CB61AFE3-27F8-4B6F-8710-8C654C598E7D}" dt="2025-11-10T15:40:28.728" v="55" actId="207"/>
          <ac:spMkLst>
            <pc:docMk/>
            <pc:sldMk cId="0" sldId="257"/>
            <ac:spMk id="366" creationId="{00000000-0000-0000-0000-000000000000}"/>
          </ac:spMkLst>
        </pc:spChg>
        <pc:spChg chg="mod">
          <ac:chgData name="Justin Spencer" userId="ab11d9a1-7dc0-4a4e-ab58-00e9acc2276b" providerId="ADAL" clId="{CB61AFE3-27F8-4B6F-8710-8C654C598E7D}" dt="2025-11-10T18:51:14.572" v="1433" actId="20577"/>
          <ac:spMkLst>
            <pc:docMk/>
            <pc:sldMk cId="0" sldId="257"/>
            <ac:spMk id="367" creationId="{00000000-0000-0000-0000-000000000000}"/>
          </ac:spMkLst>
        </pc:spChg>
      </pc:sldChg>
      <pc:sldChg chg="addSp delSp modSp add del mod">
        <pc:chgData name="Justin Spencer" userId="ab11d9a1-7dc0-4a4e-ab58-00e9acc2276b" providerId="ADAL" clId="{CB61AFE3-27F8-4B6F-8710-8C654C598E7D}" dt="2025-11-10T15:53:09.194" v="232" actId="13926"/>
        <pc:sldMkLst>
          <pc:docMk/>
          <pc:sldMk cId="0" sldId="259"/>
        </pc:sldMkLst>
        <pc:spChg chg="add mod">
          <ac:chgData name="Justin Spencer" userId="ab11d9a1-7dc0-4a4e-ab58-00e9acc2276b" providerId="ADAL" clId="{CB61AFE3-27F8-4B6F-8710-8C654C598E7D}" dt="2025-11-10T15:53:09.194" v="232" actId="13926"/>
          <ac:spMkLst>
            <pc:docMk/>
            <pc:sldMk cId="0" sldId="259"/>
            <ac:spMk id="4" creationId="{3C3069D7-1E04-6436-9B5F-58510626B4EE}"/>
          </ac:spMkLst>
        </pc:spChg>
        <pc:spChg chg="mod">
          <ac:chgData name="Justin Spencer" userId="ab11d9a1-7dc0-4a4e-ab58-00e9acc2276b" providerId="ADAL" clId="{CB61AFE3-27F8-4B6F-8710-8C654C598E7D}" dt="2025-11-10T15:51:36.289" v="223" actId="1076"/>
          <ac:spMkLst>
            <pc:docMk/>
            <pc:sldMk cId="0" sldId="259"/>
            <ac:spMk id="390" creationId="{00000000-0000-0000-0000-000000000000}"/>
          </ac:spMkLst>
        </pc:spChg>
        <pc:picChg chg="add mod">
          <ac:chgData name="Justin Spencer" userId="ab11d9a1-7dc0-4a4e-ab58-00e9acc2276b" providerId="ADAL" clId="{CB61AFE3-27F8-4B6F-8710-8C654C598E7D}" dt="2025-11-10T15:52:20.607" v="230" actId="14100"/>
          <ac:picMkLst>
            <pc:docMk/>
            <pc:sldMk cId="0" sldId="259"/>
            <ac:picMk id="5" creationId="{643DEC27-4447-4EFC-893D-C4491C5135F3}"/>
          </ac:picMkLst>
        </pc:picChg>
      </pc:sldChg>
      <pc:sldChg chg="addSp delSp modSp mod">
        <pc:chgData name="Justin Spencer" userId="ab11d9a1-7dc0-4a4e-ab58-00e9acc2276b" providerId="ADAL" clId="{CB61AFE3-27F8-4B6F-8710-8C654C598E7D}" dt="2025-11-10T16:29:09.957" v="684" actId="1076"/>
        <pc:sldMkLst>
          <pc:docMk/>
          <pc:sldMk cId="0" sldId="260"/>
        </pc:sldMkLst>
        <pc:spChg chg="mod">
          <ac:chgData name="Justin Spencer" userId="ab11d9a1-7dc0-4a4e-ab58-00e9acc2276b" providerId="ADAL" clId="{CB61AFE3-27F8-4B6F-8710-8C654C598E7D}" dt="2025-11-10T16:27:45.970" v="662" actId="1076"/>
          <ac:spMkLst>
            <pc:docMk/>
            <pc:sldMk cId="0" sldId="260"/>
            <ac:spMk id="403" creationId="{00000000-0000-0000-0000-000000000000}"/>
          </ac:spMkLst>
        </pc:spChg>
        <pc:picChg chg="add mod">
          <ac:chgData name="Justin Spencer" userId="ab11d9a1-7dc0-4a4e-ab58-00e9acc2276b" providerId="ADAL" clId="{CB61AFE3-27F8-4B6F-8710-8C654C598E7D}" dt="2025-11-10T16:29:09.957" v="684" actId="1076"/>
          <ac:picMkLst>
            <pc:docMk/>
            <pc:sldMk cId="0" sldId="260"/>
            <ac:picMk id="14" creationId="{F8268B48-D763-B2CB-0EA8-A322EC03ED1E}"/>
          </ac:picMkLst>
        </pc:picChg>
      </pc:sldChg>
      <pc:sldChg chg="modSp add mod">
        <pc:chgData name="Justin Spencer" userId="ab11d9a1-7dc0-4a4e-ab58-00e9acc2276b" providerId="ADAL" clId="{CB61AFE3-27F8-4B6F-8710-8C654C598E7D}" dt="2025-11-21T13:43:39.356" v="3413" actId="1076"/>
        <pc:sldMkLst>
          <pc:docMk/>
          <pc:sldMk cId="612016063" sldId="321"/>
        </pc:sldMkLst>
        <pc:spChg chg="mod">
          <ac:chgData name="Justin Spencer" userId="ab11d9a1-7dc0-4a4e-ab58-00e9acc2276b" providerId="ADAL" clId="{CB61AFE3-27F8-4B6F-8710-8C654C598E7D}" dt="2025-11-21T13:43:39.356" v="3413" actId="1076"/>
          <ac:spMkLst>
            <pc:docMk/>
            <pc:sldMk cId="612016063" sldId="321"/>
            <ac:spMk id="4" creationId="{AD7A5210-F4B4-98EE-0615-88CD054A5C47}"/>
          </ac:spMkLst>
        </pc:spChg>
      </pc:sldChg>
      <pc:sldChg chg="modSp add mod">
        <pc:chgData name="Justin Spencer" userId="ab11d9a1-7dc0-4a4e-ab58-00e9acc2276b" providerId="ADAL" clId="{CB61AFE3-27F8-4B6F-8710-8C654C598E7D}" dt="2025-11-10T18:51:20.819" v="1447" actId="20577"/>
        <pc:sldMkLst>
          <pc:docMk/>
          <pc:sldMk cId="610053198" sldId="322"/>
        </pc:sldMkLst>
        <pc:spChg chg="mod">
          <ac:chgData name="Justin Spencer" userId="ab11d9a1-7dc0-4a4e-ab58-00e9acc2276b" providerId="ADAL" clId="{CB61AFE3-27F8-4B6F-8710-8C654C598E7D}" dt="2025-11-10T15:41:35.736" v="60" actId="207"/>
          <ac:spMkLst>
            <pc:docMk/>
            <pc:sldMk cId="610053198" sldId="322"/>
            <ac:spMk id="366" creationId="{4C9DD69F-D6BC-0F0F-9616-190844383F7B}"/>
          </ac:spMkLst>
        </pc:spChg>
        <pc:spChg chg="mod">
          <ac:chgData name="Justin Spencer" userId="ab11d9a1-7dc0-4a4e-ab58-00e9acc2276b" providerId="ADAL" clId="{CB61AFE3-27F8-4B6F-8710-8C654C598E7D}" dt="2025-11-10T18:51:20.819" v="1447" actId="20577"/>
          <ac:spMkLst>
            <pc:docMk/>
            <pc:sldMk cId="610053198" sldId="322"/>
            <ac:spMk id="367" creationId="{559E2490-3AF4-40AC-5E6F-018AF8D4AC58}"/>
          </ac:spMkLst>
        </pc:spChg>
      </pc:sldChg>
      <pc:sldChg chg="modSp add mod">
        <pc:chgData name="Justin Spencer" userId="ab11d9a1-7dc0-4a4e-ab58-00e9acc2276b" providerId="ADAL" clId="{CB61AFE3-27F8-4B6F-8710-8C654C598E7D}" dt="2025-11-10T18:51:30.682" v="1463" actId="20577"/>
        <pc:sldMkLst>
          <pc:docMk/>
          <pc:sldMk cId="1208177741" sldId="323"/>
        </pc:sldMkLst>
        <pc:spChg chg="mod">
          <ac:chgData name="Justin Spencer" userId="ab11d9a1-7dc0-4a4e-ab58-00e9acc2276b" providerId="ADAL" clId="{CB61AFE3-27F8-4B6F-8710-8C654C598E7D}" dt="2025-11-10T15:42:18.657" v="74" actId="207"/>
          <ac:spMkLst>
            <pc:docMk/>
            <pc:sldMk cId="1208177741" sldId="323"/>
            <ac:spMk id="366" creationId="{98F07BF0-4499-87F0-6932-1E8F2AF74A44}"/>
          </ac:spMkLst>
        </pc:spChg>
        <pc:spChg chg="mod">
          <ac:chgData name="Justin Spencer" userId="ab11d9a1-7dc0-4a4e-ab58-00e9acc2276b" providerId="ADAL" clId="{CB61AFE3-27F8-4B6F-8710-8C654C598E7D}" dt="2025-11-10T18:51:30.682" v="1463" actId="20577"/>
          <ac:spMkLst>
            <pc:docMk/>
            <pc:sldMk cId="1208177741" sldId="323"/>
            <ac:spMk id="367" creationId="{FEA95360-6D67-D514-5A74-0481CA1A95D4}"/>
          </ac:spMkLst>
        </pc:spChg>
      </pc:sldChg>
      <pc:sldChg chg="addSp delSp modSp add mod">
        <pc:chgData name="Justin Spencer" userId="ab11d9a1-7dc0-4a4e-ab58-00e9acc2276b" providerId="ADAL" clId="{CB61AFE3-27F8-4B6F-8710-8C654C598E7D}" dt="2025-11-10T16:08:15.687" v="327" actId="1076"/>
        <pc:sldMkLst>
          <pc:docMk/>
          <pc:sldMk cId="382975560" sldId="325"/>
        </pc:sldMkLst>
        <pc:spChg chg="add mod">
          <ac:chgData name="Justin Spencer" userId="ab11d9a1-7dc0-4a4e-ab58-00e9acc2276b" providerId="ADAL" clId="{CB61AFE3-27F8-4B6F-8710-8C654C598E7D}" dt="2025-11-10T16:06:13.992" v="320" actId="255"/>
          <ac:spMkLst>
            <pc:docMk/>
            <pc:sldMk cId="382975560" sldId="325"/>
            <ac:spMk id="2" creationId="{21BC655E-DE84-CD2F-62CD-7E32CB9ED2BC}"/>
          </ac:spMkLst>
        </pc:spChg>
        <pc:spChg chg="mod">
          <ac:chgData name="Justin Spencer" userId="ab11d9a1-7dc0-4a4e-ab58-00e9acc2276b" providerId="ADAL" clId="{CB61AFE3-27F8-4B6F-8710-8C654C598E7D}" dt="2025-11-10T15:55:28.795" v="309" actId="1076"/>
          <ac:spMkLst>
            <pc:docMk/>
            <pc:sldMk cId="382975560" sldId="325"/>
            <ac:spMk id="390" creationId="{49210E39-E2CE-B6C6-22A8-4F7C4F456D66}"/>
          </ac:spMkLst>
        </pc:spChg>
        <pc:picChg chg="add mod">
          <ac:chgData name="Justin Spencer" userId="ab11d9a1-7dc0-4a4e-ab58-00e9acc2276b" providerId="ADAL" clId="{CB61AFE3-27F8-4B6F-8710-8C654C598E7D}" dt="2025-11-10T16:08:15.687" v="327" actId="1076"/>
          <ac:picMkLst>
            <pc:docMk/>
            <pc:sldMk cId="382975560" sldId="325"/>
            <ac:picMk id="3" creationId="{6F05F9BE-F6BF-2164-D206-6EB6363BE994}"/>
          </ac:picMkLst>
        </pc:picChg>
      </pc:sldChg>
      <pc:sldChg chg="delSp modSp add mod">
        <pc:chgData name="Justin Spencer" userId="ab11d9a1-7dc0-4a4e-ab58-00e9acc2276b" providerId="ADAL" clId="{CB61AFE3-27F8-4B6F-8710-8C654C598E7D}" dt="2025-11-10T16:23:52.372" v="602" actId="1076"/>
        <pc:sldMkLst>
          <pc:docMk/>
          <pc:sldMk cId="2023816431" sldId="326"/>
        </pc:sldMkLst>
        <pc:spChg chg="mod">
          <ac:chgData name="Justin Spencer" userId="ab11d9a1-7dc0-4a4e-ab58-00e9acc2276b" providerId="ADAL" clId="{CB61AFE3-27F8-4B6F-8710-8C654C598E7D}" dt="2025-11-10T16:23:42.175" v="600" actId="1076"/>
          <ac:spMkLst>
            <pc:docMk/>
            <pc:sldMk cId="2023816431" sldId="326"/>
            <ac:spMk id="2" creationId="{6B8F4C3E-7B5A-C2D9-6E3A-95842473FAB5}"/>
          </ac:spMkLst>
        </pc:spChg>
        <pc:spChg chg="mod">
          <ac:chgData name="Justin Spencer" userId="ab11d9a1-7dc0-4a4e-ab58-00e9acc2276b" providerId="ADAL" clId="{CB61AFE3-27F8-4B6F-8710-8C654C598E7D}" dt="2025-11-10T16:23:52.372" v="602" actId="1076"/>
          <ac:spMkLst>
            <pc:docMk/>
            <pc:sldMk cId="2023816431" sldId="326"/>
            <ac:spMk id="390" creationId="{6C1A4381-AA66-CA08-E811-9B4E41A49B25}"/>
          </ac:spMkLst>
        </pc:spChg>
      </pc:sldChg>
      <pc:sldChg chg="addSp modSp add mod">
        <pc:chgData name="Justin Spencer" userId="ab11d9a1-7dc0-4a4e-ab58-00e9acc2276b" providerId="ADAL" clId="{CB61AFE3-27F8-4B6F-8710-8C654C598E7D}" dt="2025-11-10T16:14:12.589" v="505" actId="14100"/>
        <pc:sldMkLst>
          <pc:docMk/>
          <pc:sldMk cId="155041159" sldId="327"/>
        </pc:sldMkLst>
        <pc:spChg chg="mod">
          <ac:chgData name="Justin Spencer" userId="ab11d9a1-7dc0-4a4e-ab58-00e9acc2276b" providerId="ADAL" clId="{CB61AFE3-27F8-4B6F-8710-8C654C598E7D}" dt="2025-11-10T16:14:12.589" v="505" actId="14100"/>
          <ac:spMkLst>
            <pc:docMk/>
            <pc:sldMk cId="155041159" sldId="327"/>
            <ac:spMk id="2" creationId="{F50797B2-D43A-BF79-764C-9F967FCC4B10}"/>
          </ac:spMkLst>
        </pc:spChg>
        <pc:spChg chg="mod">
          <ac:chgData name="Justin Spencer" userId="ab11d9a1-7dc0-4a4e-ab58-00e9acc2276b" providerId="ADAL" clId="{CB61AFE3-27F8-4B6F-8710-8C654C598E7D}" dt="2025-11-10T16:13:15.509" v="494" actId="1076"/>
          <ac:spMkLst>
            <pc:docMk/>
            <pc:sldMk cId="155041159" sldId="327"/>
            <ac:spMk id="390" creationId="{B3EF8480-E2FA-494D-A1C6-6B681F661F9F}"/>
          </ac:spMkLst>
        </pc:spChg>
        <pc:picChg chg="add mod">
          <ac:chgData name="Justin Spencer" userId="ab11d9a1-7dc0-4a4e-ab58-00e9acc2276b" providerId="ADAL" clId="{CB61AFE3-27F8-4B6F-8710-8C654C598E7D}" dt="2025-11-10T16:14:07.892" v="504" actId="14100"/>
          <ac:picMkLst>
            <pc:docMk/>
            <pc:sldMk cId="155041159" sldId="327"/>
            <ac:picMk id="3" creationId="{317BE774-22E0-981C-BDDF-ADFFE6C102A1}"/>
          </ac:picMkLst>
        </pc:picChg>
      </pc:sldChg>
      <pc:sldChg chg="addSp delSp modSp new mod">
        <pc:chgData name="Justin Spencer" userId="ab11d9a1-7dc0-4a4e-ab58-00e9acc2276b" providerId="ADAL" clId="{CB61AFE3-27F8-4B6F-8710-8C654C598E7D}" dt="2025-11-10T16:21:31.723" v="598" actId="1076"/>
        <pc:sldMkLst>
          <pc:docMk/>
          <pc:sldMk cId="516150125" sldId="328"/>
        </pc:sldMkLst>
        <pc:spChg chg="add mod">
          <ac:chgData name="Justin Spencer" userId="ab11d9a1-7dc0-4a4e-ab58-00e9acc2276b" providerId="ADAL" clId="{CB61AFE3-27F8-4B6F-8710-8C654C598E7D}" dt="2025-11-10T16:21:24.622" v="597" actId="1076"/>
          <ac:spMkLst>
            <pc:docMk/>
            <pc:sldMk cId="516150125" sldId="328"/>
            <ac:spMk id="4" creationId="{126EFCA1-7BC3-94AC-B984-822A6AB35F32}"/>
          </ac:spMkLst>
        </pc:spChg>
        <pc:picChg chg="add mod">
          <ac:chgData name="Justin Spencer" userId="ab11d9a1-7dc0-4a4e-ab58-00e9acc2276b" providerId="ADAL" clId="{CB61AFE3-27F8-4B6F-8710-8C654C598E7D}" dt="2025-11-10T16:21:31.723" v="598" actId="1076"/>
          <ac:picMkLst>
            <pc:docMk/>
            <pc:sldMk cId="516150125" sldId="328"/>
            <ac:picMk id="8" creationId="{A2D2AEFF-FC7E-0BB4-7F7D-52F14DD71E4C}"/>
          </ac:picMkLst>
        </pc:picChg>
      </pc:sldChg>
      <pc:sldChg chg="addSp modSp new mod">
        <pc:chgData name="Justin Spencer" userId="ab11d9a1-7dc0-4a4e-ab58-00e9acc2276b" providerId="ADAL" clId="{CB61AFE3-27F8-4B6F-8710-8C654C598E7D}" dt="2025-11-10T16:35:55.438" v="702" actId="14100"/>
        <pc:sldMkLst>
          <pc:docMk/>
          <pc:sldMk cId="2914352744" sldId="329"/>
        </pc:sldMkLst>
        <pc:spChg chg="add mod">
          <ac:chgData name="Justin Spencer" userId="ab11d9a1-7dc0-4a4e-ab58-00e9acc2276b" providerId="ADAL" clId="{CB61AFE3-27F8-4B6F-8710-8C654C598E7D}" dt="2025-11-10T16:32:57.185" v="689" actId="207"/>
          <ac:spMkLst>
            <pc:docMk/>
            <pc:sldMk cId="2914352744" sldId="329"/>
            <ac:spMk id="2" creationId="{62167555-E996-FAC9-E017-49E6772D5D06}"/>
          </ac:spMkLst>
        </pc:spChg>
        <pc:spChg chg="add mod">
          <ac:chgData name="Justin Spencer" userId="ab11d9a1-7dc0-4a4e-ab58-00e9acc2276b" providerId="ADAL" clId="{CB61AFE3-27F8-4B6F-8710-8C654C598E7D}" dt="2025-11-10T16:35:30.860" v="698" actId="1076"/>
          <ac:spMkLst>
            <pc:docMk/>
            <pc:sldMk cId="2914352744" sldId="329"/>
            <ac:spMk id="3" creationId="{0E36F0C8-CD56-7C24-6891-A6940DB28DB8}"/>
          </ac:spMkLst>
        </pc:spChg>
        <pc:picChg chg="add mod">
          <ac:chgData name="Justin Spencer" userId="ab11d9a1-7dc0-4a4e-ab58-00e9acc2276b" providerId="ADAL" clId="{CB61AFE3-27F8-4B6F-8710-8C654C598E7D}" dt="2025-11-10T16:35:55.438" v="702" actId="14100"/>
          <ac:picMkLst>
            <pc:docMk/>
            <pc:sldMk cId="2914352744" sldId="329"/>
            <ac:picMk id="4" creationId="{D200ACCD-F39E-AA15-93A0-5579D520D63F}"/>
          </ac:picMkLst>
        </pc:picChg>
      </pc:sldChg>
      <pc:sldChg chg="delSp modSp add mod">
        <pc:chgData name="Justin Spencer" userId="ab11d9a1-7dc0-4a4e-ab58-00e9acc2276b" providerId="ADAL" clId="{CB61AFE3-27F8-4B6F-8710-8C654C598E7D}" dt="2025-11-10T16:37:17.721" v="719" actId="13926"/>
        <pc:sldMkLst>
          <pc:docMk/>
          <pc:sldMk cId="3172614541" sldId="330"/>
        </pc:sldMkLst>
        <pc:spChg chg="mod">
          <ac:chgData name="Justin Spencer" userId="ab11d9a1-7dc0-4a4e-ab58-00e9acc2276b" providerId="ADAL" clId="{CB61AFE3-27F8-4B6F-8710-8C654C598E7D}" dt="2025-11-10T16:36:35.842" v="714" actId="20577"/>
          <ac:spMkLst>
            <pc:docMk/>
            <pc:sldMk cId="3172614541" sldId="330"/>
            <ac:spMk id="2" creationId="{47447200-539D-EFE0-D1FD-62797445277A}"/>
          </ac:spMkLst>
        </pc:spChg>
        <pc:spChg chg="mod">
          <ac:chgData name="Justin Spencer" userId="ab11d9a1-7dc0-4a4e-ab58-00e9acc2276b" providerId="ADAL" clId="{CB61AFE3-27F8-4B6F-8710-8C654C598E7D}" dt="2025-11-10T16:37:17.721" v="719" actId="13926"/>
          <ac:spMkLst>
            <pc:docMk/>
            <pc:sldMk cId="3172614541" sldId="330"/>
            <ac:spMk id="3" creationId="{1051119D-1211-65C4-4F26-466D631FF2EE}"/>
          </ac:spMkLst>
        </pc:spChg>
      </pc:sldChg>
      <pc:sldChg chg="addSp modSp add mod">
        <pc:chgData name="Justin Spencer" userId="ab11d9a1-7dc0-4a4e-ab58-00e9acc2276b" providerId="ADAL" clId="{CB61AFE3-27F8-4B6F-8710-8C654C598E7D}" dt="2025-11-10T16:39:27.023" v="786" actId="20577"/>
        <pc:sldMkLst>
          <pc:docMk/>
          <pc:sldMk cId="891771016" sldId="331"/>
        </pc:sldMkLst>
        <pc:spChg chg="mod">
          <ac:chgData name="Justin Spencer" userId="ab11d9a1-7dc0-4a4e-ab58-00e9acc2276b" providerId="ADAL" clId="{CB61AFE3-27F8-4B6F-8710-8C654C598E7D}" dt="2025-11-10T16:38:34.832" v="725" actId="13926"/>
          <ac:spMkLst>
            <pc:docMk/>
            <pc:sldMk cId="891771016" sldId="331"/>
            <ac:spMk id="3" creationId="{ED3C5259-9612-0FC2-E121-0D23902FCF2F}"/>
          </ac:spMkLst>
        </pc:spChg>
        <pc:spChg chg="add mod">
          <ac:chgData name="Justin Spencer" userId="ab11d9a1-7dc0-4a4e-ab58-00e9acc2276b" providerId="ADAL" clId="{CB61AFE3-27F8-4B6F-8710-8C654C598E7D}" dt="2025-11-10T16:39:27.023" v="786" actId="20577"/>
          <ac:spMkLst>
            <pc:docMk/>
            <pc:sldMk cId="891771016" sldId="331"/>
            <ac:spMk id="4" creationId="{4A1CB940-B1FB-E701-CD88-885CB46EC668}"/>
          </ac:spMkLst>
        </pc:spChg>
      </pc:sldChg>
      <pc:sldChg chg="addSp delSp modSp add mod">
        <pc:chgData name="Justin Spencer" userId="ab11d9a1-7dc0-4a4e-ab58-00e9acc2276b" providerId="ADAL" clId="{CB61AFE3-27F8-4B6F-8710-8C654C598E7D}" dt="2025-11-10T16:41:31.472" v="798" actId="1076"/>
        <pc:sldMkLst>
          <pc:docMk/>
          <pc:sldMk cId="2371184834" sldId="332"/>
        </pc:sldMkLst>
        <pc:spChg chg="mod">
          <ac:chgData name="Justin Spencer" userId="ab11d9a1-7dc0-4a4e-ab58-00e9acc2276b" providerId="ADAL" clId="{CB61AFE3-27F8-4B6F-8710-8C654C598E7D}" dt="2025-11-10T16:40:33.135" v="794" actId="13926"/>
          <ac:spMkLst>
            <pc:docMk/>
            <pc:sldMk cId="2371184834" sldId="332"/>
            <ac:spMk id="3" creationId="{03F0FFD8-8F57-5C95-23D2-F5758B37CB46}"/>
          </ac:spMkLst>
        </pc:spChg>
        <pc:picChg chg="add mod">
          <ac:chgData name="Justin Spencer" userId="ab11d9a1-7dc0-4a4e-ab58-00e9acc2276b" providerId="ADAL" clId="{CB61AFE3-27F8-4B6F-8710-8C654C598E7D}" dt="2025-11-10T16:41:31.472" v="798" actId="1076"/>
          <ac:picMkLst>
            <pc:docMk/>
            <pc:sldMk cId="2371184834" sldId="332"/>
            <ac:picMk id="5" creationId="{4AB90BDD-72F3-8864-8E05-D036AFF0AF7D}"/>
          </ac:picMkLst>
        </pc:picChg>
      </pc:sldChg>
      <pc:sldChg chg="addSp delSp modSp add mod">
        <pc:chgData name="Justin Spencer" userId="ab11d9a1-7dc0-4a4e-ab58-00e9acc2276b" providerId="ADAL" clId="{CB61AFE3-27F8-4B6F-8710-8C654C598E7D}" dt="2025-11-10T16:44:55.356" v="813" actId="13926"/>
        <pc:sldMkLst>
          <pc:docMk/>
          <pc:sldMk cId="3825998586" sldId="333"/>
        </pc:sldMkLst>
        <pc:spChg chg="mod">
          <ac:chgData name="Justin Spencer" userId="ab11d9a1-7dc0-4a4e-ab58-00e9acc2276b" providerId="ADAL" clId="{CB61AFE3-27F8-4B6F-8710-8C654C598E7D}" dt="2025-11-10T16:43:11.905" v="810" actId="1076"/>
          <ac:spMkLst>
            <pc:docMk/>
            <pc:sldMk cId="3825998586" sldId="333"/>
            <ac:spMk id="2" creationId="{2DFCB2BB-2F57-A268-7686-659AE654DEEB}"/>
          </ac:spMkLst>
        </pc:spChg>
        <pc:spChg chg="add mod">
          <ac:chgData name="Justin Spencer" userId="ab11d9a1-7dc0-4a4e-ab58-00e9acc2276b" providerId="ADAL" clId="{CB61AFE3-27F8-4B6F-8710-8C654C598E7D}" dt="2025-11-10T16:44:55.356" v="813" actId="13926"/>
          <ac:spMkLst>
            <pc:docMk/>
            <pc:sldMk cId="3825998586" sldId="333"/>
            <ac:spMk id="4" creationId="{EE7B8ADF-2125-4103-8D3E-72F02AC4D382}"/>
          </ac:spMkLst>
        </pc:spChg>
      </pc:sldChg>
      <pc:sldChg chg="addSp modSp add mod">
        <pc:chgData name="Justin Spencer" userId="ab11d9a1-7dc0-4a4e-ab58-00e9acc2276b" providerId="ADAL" clId="{CB61AFE3-27F8-4B6F-8710-8C654C598E7D}" dt="2025-11-10T16:47:11.315" v="831" actId="14100"/>
        <pc:sldMkLst>
          <pc:docMk/>
          <pc:sldMk cId="99814679" sldId="334"/>
        </pc:sldMkLst>
        <pc:spChg chg="mod">
          <ac:chgData name="Justin Spencer" userId="ab11d9a1-7dc0-4a4e-ab58-00e9acc2276b" providerId="ADAL" clId="{CB61AFE3-27F8-4B6F-8710-8C654C598E7D}" dt="2025-11-10T16:46:44.532" v="823" actId="14100"/>
          <ac:spMkLst>
            <pc:docMk/>
            <pc:sldMk cId="99814679" sldId="334"/>
            <ac:spMk id="4" creationId="{3349BEBA-6D00-9690-B2A7-C8672AD1EF17}"/>
          </ac:spMkLst>
        </pc:spChg>
        <pc:picChg chg="add mod">
          <ac:chgData name="Justin Spencer" userId="ab11d9a1-7dc0-4a4e-ab58-00e9acc2276b" providerId="ADAL" clId="{CB61AFE3-27F8-4B6F-8710-8C654C598E7D}" dt="2025-11-10T16:47:11.315" v="831" actId="14100"/>
          <ac:picMkLst>
            <pc:docMk/>
            <pc:sldMk cId="99814679" sldId="334"/>
            <ac:picMk id="3" creationId="{7F144DAC-036C-DF84-242C-406358E6E6DB}"/>
          </ac:picMkLst>
        </pc:picChg>
      </pc:sldChg>
      <pc:sldChg chg="addSp delSp modSp add mod">
        <pc:chgData name="Justin Spencer" userId="ab11d9a1-7dc0-4a4e-ab58-00e9acc2276b" providerId="ADAL" clId="{CB61AFE3-27F8-4B6F-8710-8C654C598E7D}" dt="2025-11-10T16:52:05.356" v="866" actId="14100"/>
        <pc:sldMkLst>
          <pc:docMk/>
          <pc:sldMk cId="2149161762" sldId="335"/>
        </pc:sldMkLst>
        <pc:spChg chg="mod">
          <ac:chgData name="Justin Spencer" userId="ab11d9a1-7dc0-4a4e-ab58-00e9acc2276b" providerId="ADAL" clId="{CB61AFE3-27F8-4B6F-8710-8C654C598E7D}" dt="2025-11-10T16:51:00.550" v="861" actId="1076"/>
          <ac:spMkLst>
            <pc:docMk/>
            <pc:sldMk cId="2149161762" sldId="335"/>
            <ac:spMk id="2" creationId="{16337E56-F93A-5024-DC98-18167B0E59B9}"/>
          </ac:spMkLst>
        </pc:spChg>
        <pc:spChg chg="mod">
          <ac:chgData name="Justin Spencer" userId="ab11d9a1-7dc0-4a4e-ab58-00e9acc2276b" providerId="ADAL" clId="{CB61AFE3-27F8-4B6F-8710-8C654C598E7D}" dt="2025-11-10T16:52:05.356" v="866" actId="14100"/>
          <ac:spMkLst>
            <pc:docMk/>
            <pc:sldMk cId="2149161762" sldId="335"/>
            <ac:spMk id="4" creationId="{889835B9-E0B2-77A0-E7B2-C622FFAE922B}"/>
          </ac:spMkLst>
        </pc:spChg>
      </pc:sldChg>
      <pc:sldChg chg="addSp modSp add mod">
        <pc:chgData name="Justin Spencer" userId="ab11d9a1-7dc0-4a4e-ab58-00e9acc2276b" providerId="ADAL" clId="{CB61AFE3-27F8-4B6F-8710-8C654C598E7D}" dt="2025-11-10T16:54:03.982" v="904" actId="14100"/>
        <pc:sldMkLst>
          <pc:docMk/>
          <pc:sldMk cId="3366628266" sldId="336"/>
        </pc:sldMkLst>
        <pc:spChg chg="add mod">
          <ac:chgData name="Justin Spencer" userId="ab11d9a1-7dc0-4a4e-ab58-00e9acc2276b" providerId="ADAL" clId="{CB61AFE3-27F8-4B6F-8710-8C654C598E7D}" dt="2025-11-10T16:54:03.982" v="904" actId="14100"/>
          <ac:spMkLst>
            <pc:docMk/>
            <pc:sldMk cId="3366628266" sldId="336"/>
            <ac:spMk id="3" creationId="{D9F34173-3CF6-3B66-EEF6-13E56AF61F79}"/>
          </ac:spMkLst>
        </pc:spChg>
        <pc:spChg chg="mod">
          <ac:chgData name="Justin Spencer" userId="ab11d9a1-7dc0-4a4e-ab58-00e9acc2276b" providerId="ADAL" clId="{CB61AFE3-27F8-4B6F-8710-8C654C598E7D}" dt="2025-11-10T16:53:07.884" v="872" actId="13926"/>
          <ac:spMkLst>
            <pc:docMk/>
            <pc:sldMk cId="3366628266" sldId="336"/>
            <ac:spMk id="4" creationId="{3FFEEB4E-B146-4511-1E4C-74667981E740}"/>
          </ac:spMkLst>
        </pc:spChg>
      </pc:sldChg>
      <pc:sldChg chg="addSp delSp modSp add mod">
        <pc:chgData name="Justin Spencer" userId="ab11d9a1-7dc0-4a4e-ab58-00e9acc2276b" providerId="ADAL" clId="{CB61AFE3-27F8-4B6F-8710-8C654C598E7D}" dt="2025-11-10T16:56:40.320" v="917" actId="14100"/>
        <pc:sldMkLst>
          <pc:docMk/>
          <pc:sldMk cId="3280910572" sldId="337"/>
        </pc:sldMkLst>
        <pc:spChg chg="mod">
          <ac:chgData name="Justin Spencer" userId="ab11d9a1-7dc0-4a4e-ab58-00e9acc2276b" providerId="ADAL" clId="{CB61AFE3-27F8-4B6F-8710-8C654C598E7D}" dt="2025-11-10T16:56:11.070" v="913" actId="207"/>
          <ac:spMkLst>
            <pc:docMk/>
            <pc:sldMk cId="3280910572" sldId="337"/>
            <ac:spMk id="4" creationId="{EA69891A-6718-E379-19EE-1D4777A1BA55}"/>
          </ac:spMkLst>
        </pc:spChg>
        <pc:picChg chg="add mod">
          <ac:chgData name="Justin Spencer" userId="ab11d9a1-7dc0-4a4e-ab58-00e9acc2276b" providerId="ADAL" clId="{CB61AFE3-27F8-4B6F-8710-8C654C598E7D}" dt="2025-11-10T16:56:40.320" v="917" actId="14100"/>
          <ac:picMkLst>
            <pc:docMk/>
            <pc:sldMk cId="3280910572" sldId="337"/>
            <ac:picMk id="5" creationId="{1CDFBB66-7916-1C87-02C4-D9759CC2FE0B}"/>
          </ac:picMkLst>
        </pc:picChg>
      </pc:sldChg>
      <pc:sldChg chg="addSp delSp modSp new mod">
        <pc:chgData name="Justin Spencer" userId="ab11d9a1-7dc0-4a4e-ab58-00e9acc2276b" providerId="ADAL" clId="{CB61AFE3-27F8-4B6F-8710-8C654C598E7D}" dt="2025-11-10T17:00:09.311" v="939" actId="1076"/>
        <pc:sldMkLst>
          <pc:docMk/>
          <pc:sldMk cId="3087419002" sldId="338"/>
        </pc:sldMkLst>
        <pc:spChg chg="add mod">
          <ac:chgData name="Justin Spencer" userId="ab11d9a1-7dc0-4a4e-ab58-00e9acc2276b" providerId="ADAL" clId="{CB61AFE3-27F8-4B6F-8710-8C654C598E7D}" dt="2025-11-10T16:59:58.892" v="938" actId="1076"/>
          <ac:spMkLst>
            <pc:docMk/>
            <pc:sldMk cId="3087419002" sldId="338"/>
            <ac:spMk id="3" creationId="{0E8E1D90-EB1F-C03C-2408-6F6875B2F9D6}"/>
          </ac:spMkLst>
        </pc:spChg>
        <pc:spChg chg="add mod">
          <ac:chgData name="Justin Spencer" userId="ab11d9a1-7dc0-4a4e-ab58-00e9acc2276b" providerId="ADAL" clId="{CB61AFE3-27F8-4B6F-8710-8C654C598E7D}" dt="2025-11-10T17:00:09.311" v="939" actId="1076"/>
          <ac:spMkLst>
            <pc:docMk/>
            <pc:sldMk cId="3087419002" sldId="338"/>
            <ac:spMk id="4" creationId="{E08D829C-BBEB-96D2-2452-1F2112630A7C}"/>
          </ac:spMkLst>
        </pc:spChg>
        <pc:picChg chg="add mod">
          <ac:chgData name="Justin Spencer" userId="ab11d9a1-7dc0-4a4e-ab58-00e9acc2276b" providerId="ADAL" clId="{CB61AFE3-27F8-4B6F-8710-8C654C598E7D}" dt="2025-11-10T16:59:49.151" v="936" actId="1076"/>
          <ac:picMkLst>
            <pc:docMk/>
            <pc:sldMk cId="3087419002" sldId="338"/>
            <ac:picMk id="5" creationId="{DCF1D87B-648D-BF5E-BE84-169CEBE568C2}"/>
          </ac:picMkLst>
        </pc:picChg>
      </pc:sldChg>
      <pc:sldChg chg="addSp delSp modSp add mod">
        <pc:chgData name="Justin Spencer" userId="ab11d9a1-7dc0-4a4e-ab58-00e9acc2276b" providerId="ADAL" clId="{CB61AFE3-27F8-4B6F-8710-8C654C598E7D}" dt="2025-11-10T17:02:40.865" v="954" actId="1076"/>
        <pc:sldMkLst>
          <pc:docMk/>
          <pc:sldMk cId="2431914302" sldId="339"/>
        </pc:sldMkLst>
        <pc:spChg chg="mod">
          <ac:chgData name="Justin Spencer" userId="ab11d9a1-7dc0-4a4e-ab58-00e9acc2276b" providerId="ADAL" clId="{CB61AFE3-27F8-4B6F-8710-8C654C598E7D}" dt="2025-11-10T17:02:04.628" v="951" actId="1076"/>
          <ac:spMkLst>
            <pc:docMk/>
            <pc:sldMk cId="2431914302" sldId="339"/>
            <ac:spMk id="4" creationId="{E060BD09-49C9-44A3-1EA6-A9292C70D5C6}"/>
          </ac:spMkLst>
        </pc:spChg>
        <pc:picChg chg="add mod">
          <ac:chgData name="Justin Spencer" userId="ab11d9a1-7dc0-4a4e-ab58-00e9acc2276b" providerId="ADAL" clId="{CB61AFE3-27F8-4B6F-8710-8C654C598E7D}" dt="2025-11-10T17:02:40.865" v="954" actId="1076"/>
          <ac:picMkLst>
            <pc:docMk/>
            <pc:sldMk cId="2431914302" sldId="339"/>
            <ac:picMk id="2" creationId="{61F36ED7-C0B8-B35B-E616-6F846A752299}"/>
          </ac:picMkLst>
        </pc:picChg>
      </pc:sldChg>
      <pc:sldChg chg="addSp delSp modSp add mod">
        <pc:chgData name="Justin Spencer" userId="ab11d9a1-7dc0-4a4e-ab58-00e9acc2276b" providerId="ADAL" clId="{CB61AFE3-27F8-4B6F-8710-8C654C598E7D}" dt="2025-11-10T17:05:13.259" v="1037" actId="14100"/>
        <pc:sldMkLst>
          <pc:docMk/>
          <pc:sldMk cId="3023589684" sldId="340"/>
        </pc:sldMkLst>
        <pc:spChg chg="mod">
          <ac:chgData name="Justin Spencer" userId="ab11d9a1-7dc0-4a4e-ab58-00e9acc2276b" providerId="ADAL" clId="{CB61AFE3-27F8-4B6F-8710-8C654C598E7D}" dt="2025-11-10T17:03:54.862" v="963" actId="1076"/>
          <ac:spMkLst>
            <pc:docMk/>
            <pc:sldMk cId="3023589684" sldId="340"/>
            <ac:spMk id="4" creationId="{1B41205E-78EA-8E6E-1455-00DD8855F80C}"/>
          </ac:spMkLst>
        </pc:spChg>
        <pc:spChg chg="add mod">
          <ac:chgData name="Justin Spencer" userId="ab11d9a1-7dc0-4a4e-ab58-00e9acc2276b" providerId="ADAL" clId="{CB61AFE3-27F8-4B6F-8710-8C654C598E7D}" dt="2025-11-10T17:05:13.259" v="1037" actId="14100"/>
          <ac:spMkLst>
            <pc:docMk/>
            <pc:sldMk cId="3023589684" sldId="340"/>
            <ac:spMk id="6" creationId="{87013151-96F8-F646-0C3A-C51B40592F31}"/>
          </ac:spMkLst>
        </pc:spChg>
      </pc:sldChg>
      <pc:sldChg chg="addSp modSp new mod">
        <pc:chgData name="Justin Spencer" userId="ab11d9a1-7dc0-4a4e-ab58-00e9acc2276b" providerId="ADAL" clId="{CB61AFE3-27F8-4B6F-8710-8C654C598E7D}" dt="2025-11-10T17:16:02.657" v="1059" actId="13926"/>
        <pc:sldMkLst>
          <pc:docMk/>
          <pc:sldMk cId="3922394469" sldId="341"/>
        </pc:sldMkLst>
        <pc:spChg chg="mod">
          <ac:chgData name="Justin Spencer" userId="ab11d9a1-7dc0-4a4e-ab58-00e9acc2276b" providerId="ADAL" clId="{CB61AFE3-27F8-4B6F-8710-8C654C598E7D}" dt="2025-11-10T17:14:57.949" v="1050" actId="1076"/>
          <ac:spMkLst>
            <pc:docMk/>
            <pc:sldMk cId="3922394469" sldId="341"/>
            <ac:spMk id="2" creationId="{1388ED2E-C175-EB29-9AB1-C20E08C8C8CD}"/>
          </ac:spMkLst>
        </pc:spChg>
        <pc:spChg chg="add mod">
          <ac:chgData name="Justin Spencer" userId="ab11d9a1-7dc0-4a4e-ab58-00e9acc2276b" providerId="ADAL" clId="{CB61AFE3-27F8-4B6F-8710-8C654C598E7D}" dt="2025-11-10T17:16:02.657" v="1059" actId="13926"/>
          <ac:spMkLst>
            <pc:docMk/>
            <pc:sldMk cId="3922394469" sldId="341"/>
            <ac:spMk id="3" creationId="{8D867594-F2BD-EAE9-6A11-6DD93FF4A365}"/>
          </ac:spMkLst>
        </pc:spChg>
      </pc:sldChg>
      <pc:sldChg chg="modSp add mod">
        <pc:chgData name="Justin Spencer" userId="ab11d9a1-7dc0-4a4e-ab58-00e9acc2276b" providerId="ADAL" clId="{CB61AFE3-27F8-4B6F-8710-8C654C598E7D}" dt="2025-11-10T17:17:54.293" v="1083" actId="1076"/>
        <pc:sldMkLst>
          <pc:docMk/>
          <pc:sldMk cId="4136383495" sldId="342"/>
        </pc:sldMkLst>
        <pc:spChg chg="mod">
          <ac:chgData name="Justin Spencer" userId="ab11d9a1-7dc0-4a4e-ab58-00e9acc2276b" providerId="ADAL" clId="{CB61AFE3-27F8-4B6F-8710-8C654C598E7D}" dt="2025-11-10T17:16:18.218" v="1074" actId="20577"/>
          <ac:spMkLst>
            <pc:docMk/>
            <pc:sldMk cId="4136383495" sldId="342"/>
            <ac:spMk id="2" creationId="{4A1D1C59-608C-8849-8BA0-922A1B104D4E}"/>
          </ac:spMkLst>
        </pc:spChg>
        <pc:spChg chg="mod">
          <ac:chgData name="Justin Spencer" userId="ab11d9a1-7dc0-4a4e-ab58-00e9acc2276b" providerId="ADAL" clId="{CB61AFE3-27F8-4B6F-8710-8C654C598E7D}" dt="2025-11-10T17:17:54.293" v="1083" actId="1076"/>
          <ac:spMkLst>
            <pc:docMk/>
            <pc:sldMk cId="4136383495" sldId="342"/>
            <ac:spMk id="3" creationId="{E0BC4EAB-9A85-981D-DD4D-AECF3CBBBD90}"/>
          </ac:spMkLst>
        </pc:spChg>
      </pc:sldChg>
      <pc:sldChg chg="addSp delSp modSp new mod">
        <pc:chgData name="Justin Spencer" userId="ab11d9a1-7dc0-4a4e-ab58-00e9acc2276b" providerId="ADAL" clId="{CB61AFE3-27F8-4B6F-8710-8C654C598E7D}" dt="2025-11-10T17:31:12.666" v="1125" actId="1076"/>
        <pc:sldMkLst>
          <pc:docMk/>
          <pc:sldMk cId="1466441818" sldId="345"/>
        </pc:sldMkLst>
        <pc:spChg chg="add mod">
          <ac:chgData name="Justin Spencer" userId="ab11d9a1-7dc0-4a4e-ab58-00e9acc2276b" providerId="ADAL" clId="{CB61AFE3-27F8-4B6F-8710-8C654C598E7D}" dt="2025-11-10T17:22:19.831" v="1111" actId="1076"/>
          <ac:spMkLst>
            <pc:docMk/>
            <pc:sldMk cId="1466441818" sldId="345"/>
            <ac:spMk id="3" creationId="{3E3AA67D-0293-31AC-022D-2FF907116829}"/>
          </ac:spMkLst>
        </pc:spChg>
        <pc:spChg chg="add mod">
          <ac:chgData name="Justin Spencer" userId="ab11d9a1-7dc0-4a4e-ab58-00e9acc2276b" providerId="ADAL" clId="{CB61AFE3-27F8-4B6F-8710-8C654C598E7D}" dt="2025-11-10T17:23:17.148" v="1122" actId="13926"/>
          <ac:spMkLst>
            <pc:docMk/>
            <pc:sldMk cId="1466441818" sldId="345"/>
            <ac:spMk id="6" creationId="{DE9F74EC-7E08-47DB-DA1F-64949D856775}"/>
          </ac:spMkLst>
        </pc:spChg>
        <pc:picChg chg="add mod">
          <ac:chgData name="Justin Spencer" userId="ab11d9a1-7dc0-4a4e-ab58-00e9acc2276b" providerId="ADAL" clId="{CB61AFE3-27F8-4B6F-8710-8C654C598E7D}" dt="2025-11-10T17:31:12.666" v="1125" actId="1076"/>
          <ac:picMkLst>
            <pc:docMk/>
            <pc:sldMk cId="1466441818" sldId="345"/>
            <ac:picMk id="7" creationId="{668E12E8-CA7F-D7F9-3748-4D30151837C8}"/>
          </ac:picMkLst>
        </pc:picChg>
      </pc:sldChg>
      <pc:sldChg chg="addSp delSp modSp new mod">
        <pc:chgData name="Justin Spencer" userId="ab11d9a1-7dc0-4a4e-ab58-00e9acc2276b" providerId="ADAL" clId="{CB61AFE3-27F8-4B6F-8710-8C654C598E7D}" dt="2025-11-10T17:43:15.627" v="1155" actId="1076"/>
        <pc:sldMkLst>
          <pc:docMk/>
          <pc:sldMk cId="4055244225" sldId="346"/>
        </pc:sldMkLst>
        <pc:spChg chg="add mod">
          <ac:chgData name="Justin Spencer" userId="ab11d9a1-7dc0-4a4e-ab58-00e9acc2276b" providerId="ADAL" clId="{CB61AFE3-27F8-4B6F-8710-8C654C598E7D}" dt="2025-11-10T17:32:55.149" v="1136" actId="1076"/>
          <ac:spMkLst>
            <pc:docMk/>
            <pc:sldMk cId="4055244225" sldId="346"/>
            <ac:spMk id="4" creationId="{9D1BE1E5-C094-D031-601B-0EF416DB46D7}"/>
          </ac:spMkLst>
        </pc:spChg>
        <pc:spChg chg="add mod">
          <ac:chgData name="Justin Spencer" userId="ab11d9a1-7dc0-4a4e-ab58-00e9acc2276b" providerId="ADAL" clId="{CB61AFE3-27F8-4B6F-8710-8C654C598E7D}" dt="2025-11-10T17:43:15.627" v="1155" actId="1076"/>
          <ac:spMkLst>
            <pc:docMk/>
            <pc:sldMk cId="4055244225" sldId="346"/>
            <ac:spMk id="5" creationId="{A33D4F45-6ABF-6DD8-A358-9678941C9B1B}"/>
          </ac:spMkLst>
        </pc:spChg>
      </pc:sldChg>
      <pc:sldChg chg="modSp add mod">
        <pc:chgData name="Justin Spencer" userId="ab11d9a1-7dc0-4a4e-ab58-00e9acc2276b" providerId="ADAL" clId="{CB61AFE3-27F8-4B6F-8710-8C654C598E7D}" dt="2025-11-10T17:44:50.132" v="1177" actId="13926"/>
        <pc:sldMkLst>
          <pc:docMk/>
          <pc:sldMk cId="2339107335" sldId="347"/>
        </pc:sldMkLst>
        <pc:spChg chg="mod">
          <ac:chgData name="Justin Spencer" userId="ab11d9a1-7dc0-4a4e-ab58-00e9acc2276b" providerId="ADAL" clId="{CB61AFE3-27F8-4B6F-8710-8C654C598E7D}" dt="2025-11-10T17:44:07.743" v="1172" actId="1076"/>
          <ac:spMkLst>
            <pc:docMk/>
            <pc:sldMk cId="2339107335" sldId="347"/>
            <ac:spMk id="4" creationId="{EA67F022-AC94-76F6-B1E5-9817C1179AD8}"/>
          </ac:spMkLst>
        </pc:spChg>
        <pc:spChg chg="mod">
          <ac:chgData name="Justin Spencer" userId="ab11d9a1-7dc0-4a4e-ab58-00e9acc2276b" providerId="ADAL" clId="{CB61AFE3-27F8-4B6F-8710-8C654C598E7D}" dt="2025-11-10T17:44:50.132" v="1177" actId="13926"/>
          <ac:spMkLst>
            <pc:docMk/>
            <pc:sldMk cId="2339107335" sldId="347"/>
            <ac:spMk id="5" creationId="{41FF9986-F635-881B-EEDA-7140211F284F}"/>
          </ac:spMkLst>
        </pc:spChg>
      </pc:sldChg>
      <pc:sldChg chg="addSp delSp modSp new mod">
        <pc:chgData name="Justin Spencer" userId="ab11d9a1-7dc0-4a4e-ab58-00e9acc2276b" providerId="ADAL" clId="{CB61AFE3-27F8-4B6F-8710-8C654C598E7D}" dt="2025-11-10T17:52:02.425" v="1208" actId="13926"/>
        <pc:sldMkLst>
          <pc:docMk/>
          <pc:sldMk cId="365894931" sldId="348"/>
        </pc:sldMkLst>
        <pc:spChg chg="add mod">
          <ac:chgData name="Justin Spencer" userId="ab11d9a1-7dc0-4a4e-ab58-00e9acc2276b" providerId="ADAL" clId="{CB61AFE3-27F8-4B6F-8710-8C654C598E7D}" dt="2025-11-10T17:49:10.198" v="1193" actId="20577"/>
          <ac:spMkLst>
            <pc:docMk/>
            <pc:sldMk cId="365894931" sldId="348"/>
            <ac:spMk id="3" creationId="{A437700B-E930-A559-DB5E-E9B30F638A10}"/>
          </ac:spMkLst>
        </pc:spChg>
        <pc:spChg chg="add mod">
          <ac:chgData name="Justin Spencer" userId="ab11d9a1-7dc0-4a4e-ab58-00e9acc2276b" providerId="ADAL" clId="{CB61AFE3-27F8-4B6F-8710-8C654C598E7D}" dt="2025-11-10T17:52:02.425" v="1208" actId="13926"/>
          <ac:spMkLst>
            <pc:docMk/>
            <pc:sldMk cId="365894931" sldId="348"/>
            <ac:spMk id="4" creationId="{02DA1D46-E93D-B83E-5729-C66737148814}"/>
          </ac:spMkLst>
        </pc:spChg>
      </pc:sldChg>
      <pc:sldChg chg="addSp delSp modSp new mod">
        <pc:chgData name="Justin Spencer" userId="ab11d9a1-7dc0-4a4e-ab58-00e9acc2276b" providerId="ADAL" clId="{CB61AFE3-27F8-4B6F-8710-8C654C598E7D}" dt="2025-11-10T18:04:37.921" v="1269" actId="1076"/>
        <pc:sldMkLst>
          <pc:docMk/>
          <pc:sldMk cId="109828512" sldId="349"/>
        </pc:sldMkLst>
        <pc:spChg chg="add mod">
          <ac:chgData name="Justin Spencer" userId="ab11d9a1-7dc0-4a4e-ab58-00e9acc2276b" providerId="ADAL" clId="{CB61AFE3-27F8-4B6F-8710-8C654C598E7D}" dt="2025-11-10T17:52:52.510" v="1212"/>
          <ac:spMkLst>
            <pc:docMk/>
            <pc:sldMk cId="109828512" sldId="349"/>
            <ac:spMk id="3" creationId="{5268A41F-D80D-D23D-386E-DC363F56F62F}"/>
          </ac:spMkLst>
        </pc:spChg>
        <pc:spChg chg="add mod">
          <ac:chgData name="Justin Spencer" userId="ab11d9a1-7dc0-4a4e-ab58-00e9acc2276b" providerId="ADAL" clId="{CB61AFE3-27F8-4B6F-8710-8C654C598E7D}" dt="2025-11-10T18:04:30.213" v="1268" actId="14100"/>
          <ac:spMkLst>
            <pc:docMk/>
            <pc:sldMk cId="109828512" sldId="349"/>
            <ac:spMk id="4" creationId="{9A855958-64C4-58FB-51F0-17F0E770E01F}"/>
          </ac:spMkLst>
        </pc:spChg>
        <pc:picChg chg="add mod">
          <ac:chgData name="Justin Spencer" userId="ab11d9a1-7dc0-4a4e-ab58-00e9acc2276b" providerId="ADAL" clId="{CB61AFE3-27F8-4B6F-8710-8C654C598E7D}" dt="2025-11-10T18:04:37.921" v="1269" actId="1076"/>
          <ac:picMkLst>
            <pc:docMk/>
            <pc:sldMk cId="109828512" sldId="349"/>
            <ac:picMk id="7" creationId="{815C90AA-E1AC-4A2C-FFE9-ECC9AAC8AFA6}"/>
          </ac:picMkLst>
        </pc:picChg>
      </pc:sldChg>
      <pc:sldChg chg="addSp delSp modSp add mod">
        <pc:chgData name="Justin Spencer" userId="ab11d9a1-7dc0-4a4e-ab58-00e9acc2276b" providerId="ADAL" clId="{CB61AFE3-27F8-4B6F-8710-8C654C598E7D}" dt="2025-11-10T18:02:19.224" v="1262" actId="14100"/>
        <pc:sldMkLst>
          <pc:docMk/>
          <pc:sldMk cId="3101627196" sldId="350"/>
        </pc:sldMkLst>
        <pc:spChg chg="mod">
          <ac:chgData name="Justin Spencer" userId="ab11d9a1-7dc0-4a4e-ab58-00e9acc2276b" providerId="ADAL" clId="{CB61AFE3-27F8-4B6F-8710-8C654C598E7D}" dt="2025-11-10T17:58:20.942" v="1238" actId="20577"/>
          <ac:spMkLst>
            <pc:docMk/>
            <pc:sldMk cId="3101627196" sldId="350"/>
            <ac:spMk id="3" creationId="{D7C54277-61B6-63BD-EFD4-F30D858A22B7}"/>
          </ac:spMkLst>
        </pc:spChg>
        <pc:spChg chg="mod">
          <ac:chgData name="Justin Spencer" userId="ab11d9a1-7dc0-4a4e-ab58-00e9acc2276b" providerId="ADAL" clId="{CB61AFE3-27F8-4B6F-8710-8C654C598E7D}" dt="2025-11-10T17:59:46.455" v="1249" actId="13926"/>
          <ac:spMkLst>
            <pc:docMk/>
            <pc:sldMk cId="3101627196" sldId="350"/>
            <ac:spMk id="4" creationId="{132223F7-CF60-7D84-B934-C8E8AE119A68}"/>
          </ac:spMkLst>
        </pc:spChg>
        <pc:picChg chg="add mod">
          <ac:chgData name="Justin Spencer" userId="ab11d9a1-7dc0-4a4e-ab58-00e9acc2276b" providerId="ADAL" clId="{CB61AFE3-27F8-4B6F-8710-8C654C598E7D}" dt="2025-11-10T18:00:18.933" v="1255" actId="1076"/>
          <ac:picMkLst>
            <pc:docMk/>
            <pc:sldMk cId="3101627196" sldId="350"/>
            <ac:picMk id="2" creationId="{C3C747A8-4A5F-A2C2-DAEE-489504C81FED}"/>
          </ac:picMkLst>
        </pc:picChg>
        <pc:picChg chg="add mod">
          <ac:chgData name="Justin Spencer" userId="ab11d9a1-7dc0-4a4e-ab58-00e9acc2276b" providerId="ADAL" clId="{CB61AFE3-27F8-4B6F-8710-8C654C598E7D}" dt="2025-11-10T18:00:14.973" v="1254" actId="1076"/>
          <ac:picMkLst>
            <pc:docMk/>
            <pc:sldMk cId="3101627196" sldId="350"/>
            <ac:picMk id="7" creationId="{10D7D09F-7DBF-0B00-E245-D5319D5536BC}"/>
          </ac:picMkLst>
        </pc:picChg>
        <pc:picChg chg="add mod">
          <ac:chgData name="Justin Spencer" userId="ab11d9a1-7dc0-4a4e-ab58-00e9acc2276b" providerId="ADAL" clId="{CB61AFE3-27F8-4B6F-8710-8C654C598E7D}" dt="2025-11-10T18:01:16.700" v="1259" actId="14100"/>
          <ac:picMkLst>
            <pc:docMk/>
            <pc:sldMk cId="3101627196" sldId="350"/>
            <ac:picMk id="8" creationId="{86977BD7-CFC1-B5EA-AB09-889D2642E2F6}"/>
          </ac:picMkLst>
        </pc:picChg>
        <pc:picChg chg="add mod">
          <ac:chgData name="Justin Spencer" userId="ab11d9a1-7dc0-4a4e-ab58-00e9acc2276b" providerId="ADAL" clId="{CB61AFE3-27F8-4B6F-8710-8C654C598E7D}" dt="2025-11-10T18:02:19.224" v="1262" actId="14100"/>
          <ac:picMkLst>
            <pc:docMk/>
            <pc:sldMk cId="3101627196" sldId="350"/>
            <ac:picMk id="9" creationId="{CD0BFFFA-E618-E040-049A-2F1ADAB97668}"/>
          </ac:picMkLst>
        </pc:picChg>
      </pc:sldChg>
      <pc:sldChg chg="addSp modSp new mod">
        <pc:chgData name="Justin Spencer" userId="ab11d9a1-7dc0-4a4e-ab58-00e9acc2276b" providerId="ADAL" clId="{CB61AFE3-27F8-4B6F-8710-8C654C598E7D}" dt="2025-11-10T18:06:34.191" v="1279" actId="1076"/>
        <pc:sldMkLst>
          <pc:docMk/>
          <pc:sldMk cId="3478769778" sldId="351"/>
        </pc:sldMkLst>
        <pc:spChg chg="add mod">
          <ac:chgData name="Justin Spencer" userId="ab11d9a1-7dc0-4a4e-ab58-00e9acc2276b" providerId="ADAL" clId="{CB61AFE3-27F8-4B6F-8710-8C654C598E7D}" dt="2025-11-10T18:06:21.496" v="1278" actId="1076"/>
          <ac:spMkLst>
            <pc:docMk/>
            <pc:sldMk cId="3478769778" sldId="351"/>
            <ac:spMk id="2" creationId="{6625B4C8-4DCE-21E3-F52C-8617F58792B9}"/>
          </ac:spMkLst>
        </pc:spChg>
        <pc:spChg chg="add mod">
          <ac:chgData name="Justin Spencer" userId="ab11d9a1-7dc0-4a4e-ab58-00e9acc2276b" providerId="ADAL" clId="{CB61AFE3-27F8-4B6F-8710-8C654C598E7D}" dt="2025-11-10T18:06:34.191" v="1279" actId="1076"/>
          <ac:spMkLst>
            <pc:docMk/>
            <pc:sldMk cId="3478769778" sldId="351"/>
            <ac:spMk id="3" creationId="{E187C247-1C51-952A-7E1E-6ACD6B321DF8}"/>
          </ac:spMkLst>
        </pc:spChg>
      </pc:sldChg>
      <pc:sldChg chg="modSp add mod">
        <pc:chgData name="Justin Spencer" userId="ab11d9a1-7dc0-4a4e-ab58-00e9acc2276b" providerId="ADAL" clId="{CB61AFE3-27F8-4B6F-8710-8C654C598E7D}" dt="2025-11-10T18:10:02.622" v="1315" actId="1076"/>
        <pc:sldMkLst>
          <pc:docMk/>
          <pc:sldMk cId="814133395" sldId="352"/>
        </pc:sldMkLst>
        <pc:spChg chg="mod">
          <ac:chgData name="Justin Spencer" userId="ab11d9a1-7dc0-4a4e-ab58-00e9acc2276b" providerId="ADAL" clId="{CB61AFE3-27F8-4B6F-8710-8C654C598E7D}" dt="2025-11-10T18:07:30.212" v="1297" actId="1076"/>
          <ac:spMkLst>
            <pc:docMk/>
            <pc:sldMk cId="814133395" sldId="352"/>
            <ac:spMk id="2" creationId="{7290B108-B170-D0E9-1172-73A56BCDD196}"/>
          </ac:spMkLst>
        </pc:spChg>
        <pc:spChg chg="mod">
          <ac:chgData name="Justin Spencer" userId="ab11d9a1-7dc0-4a4e-ab58-00e9acc2276b" providerId="ADAL" clId="{CB61AFE3-27F8-4B6F-8710-8C654C598E7D}" dt="2025-11-10T18:10:02.622" v="1315" actId="1076"/>
          <ac:spMkLst>
            <pc:docMk/>
            <pc:sldMk cId="814133395" sldId="352"/>
            <ac:spMk id="3" creationId="{C0A0E9A6-E58D-EC6B-486D-6A50CD77388C}"/>
          </ac:spMkLst>
        </pc:spChg>
      </pc:sldChg>
      <pc:sldChg chg="modSp add mod">
        <pc:chgData name="Justin Spencer" userId="ab11d9a1-7dc0-4a4e-ab58-00e9acc2276b" providerId="ADAL" clId="{CB61AFE3-27F8-4B6F-8710-8C654C598E7D}" dt="2025-11-10T18:11:23.152" v="1324" actId="1076"/>
        <pc:sldMkLst>
          <pc:docMk/>
          <pc:sldMk cId="438483767" sldId="353"/>
        </pc:sldMkLst>
        <pc:spChg chg="mod">
          <ac:chgData name="Justin Spencer" userId="ab11d9a1-7dc0-4a4e-ab58-00e9acc2276b" providerId="ADAL" clId="{CB61AFE3-27F8-4B6F-8710-8C654C598E7D}" dt="2025-11-10T18:11:23.152" v="1324" actId="1076"/>
          <ac:spMkLst>
            <pc:docMk/>
            <pc:sldMk cId="438483767" sldId="353"/>
            <ac:spMk id="3" creationId="{AFC648EF-FB08-C793-B74F-A508949888F8}"/>
          </ac:spMkLst>
        </pc:spChg>
      </pc:sldChg>
      <pc:sldChg chg="addSp delSp modSp new mod">
        <pc:chgData name="Justin Spencer" userId="ab11d9a1-7dc0-4a4e-ab58-00e9acc2276b" providerId="ADAL" clId="{CB61AFE3-27F8-4B6F-8710-8C654C598E7D}" dt="2025-11-10T18:37:38.603" v="1381" actId="14100"/>
        <pc:sldMkLst>
          <pc:docMk/>
          <pc:sldMk cId="3641873225" sldId="354"/>
        </pc:sldMkLst>
        <pc:spChg chg="add mod">
          <ac:chgData name="Justin Spencer" userId="ab11d9a1-7dc0-4a4e-ab58-00e9acc2276b" providerId="ADAL" clId="{CB61AFE3-27F8-4B6F-8710-8C654C598E7D}" dt="2025-11-10T18:37:13.857" v="1380" actId="1076"/>
          <ac:spMkLst>
            <pc:docMk/>
            <pc:sldMk cId="3641873225" sldId="354"/>
            <ac:spMk id="4" creationId="{3F2AEA61-489A-0BAE-139A-8AC02853B521}"/>
          </ac:spMkLst>
        </pc:spChg>
        <pc:picChg chg="add mod">
          <ac:chgData name="Justin Spencer" userId="ab11d9a1-7dc0-4a4e-ab58-00e9acc2276b" providerId="ADAL" clId="{CB61AFE3-27F8-4B6F-8710-8C654C598E7D}" dt="2025-11-10T18:35:30.932" v="1372" actId="1076"/>
          <ac:picMkLst>
            <pc:docMk/>
            <pc:sldMk cId="3641873225" sldId="354"/>
            <ac:picMk id="9" creationId="{B14C514D-522C-1814-DE8F-71FCD29818F4}"/>
          </ac:picMkLst>
        </pc:picChg>
        <pc:picChg chg="add mod">
          <ac:chgData name="Justin Spencer" userId="ab11d9a1-7dc0-4a4e-ab58-00e9acc2276b" providerId="ADAL" clId="{CB61AFE3-27F8-4B6F-8710-8C654C598E7D}" dt="2025-11-10T18:35:24.045" v="1371" actId="14100"/>
          <ac:picMkLst>
            <pc:docMk/>
            <pc:sldMk cId="3641873225" sldId="354"/>
            <ac:picMk id="10" creationId="{734C5351-1B49-4393-BF67-E8F92EE0BE6F}"/>
          </ac:picMkLst>
        </pc:picChg>
        <pc:picChg chg="add mod">
          <ac:chgData name="Justin Spencer" userId="ab11d9a1-7dc0-4a4e-ab58-00e9acc2276b" providerId="ADAL" clId="{CB61AFE3-27F8-4B6F-8710-8C654C598E7D}" dt="2025-11-10T18:35:18.060" v="1370" actId="1076"/>
          <ac:picMkLst>
            <pc:docMk/>
            <pc:sldMk cId="3641873225" sldId="354"/>
            <ac:picMk id="11" creationId="{3FEF6D47-D768-973A-4A17-37582F728746}"/>
          </ac:picMkLst>
        </pc:picChg>
        <pc:picChg chg="add mod">
          <ac:chgData name="Justin Spencer" userId="ab11d9a1-7dc0-4a4e-ab58-00e9acc2276b" providerId="ADAL" clId="{CB61AFE3-27F8-4B6F-8710-8C654C598E7D}" dt="2025-11-10T18:36:16.885" v="1376" actId="1076"/>
          <ac:picMkLst>
            <pc:docMk/>
            <pc:sldMk cId="3641873225" sldId="354"/>
            <ac:picMk id="12" creationId="{3259DFFB-42F9-57EF-E01E-31A63EA92BC7}"/>
          </ac:picMkLst>
        </pc:picChg>
        <pc:picChg chg="add mod">
          <ac:chgData name="Justin Spencer" userId="ab11d9a1-7dc0-4a4e-ab58-00e9acc2276b" providerId="ADAL" clId="{CB61AFE3-27F8-4B6F-8710-8C654C598E7D}" dt="2025-11-10T18:37:38.603" v="1381" actId="14100"/>
          <ac:picMkLst>
            <pc:docMk/>
            <pc:sldMk cId="3641873225" sldId="354"/>
            <ac:picMk id="13" creationId="{B4AE9A82-8D37-4F37-3D8A-6B71D6A23DD3}"/>
          </ac:picMkLst>
        </pc:picChg>
      </pc:sldChg>
      <pc:sldChg chg="addSp delSp modSp new mod">
        <pc:chgData name="Justin Spencer" userId="ab11d9a1-7dc0-4a4e-ab58-00e9acc2276b" providerId="ADAL" clId="{CB61AFE3-27F8-4B6F-8710-8C654C598E7D}" dt="2025-11-10T18:42:51.371" v="1400" actId="14100"/>
        <pc:sldMkLst>
          <pc:docMk/>
          <pc:sldMk cId="3226325312" sldId="355"/>
        </pc:sldMkLst>
        <pc:spChg chg="add mod">
          <ac:chgData name="Justin Spencer" userId="ab11d9a1-7dc0-4a4e-ab58-00e9acc2276b" providerId="ADAL" clId="{CB61AFE3-27F8-4B6F-8710-8C654C598E7D}" dt="2025-11-10T18:39:35.868" v="1389" actId="1076"/>
          <ac:spMkLst>
            <pc:docMk/>
            <pc:sldMk cId="3226325312" sldId="355"/>
            <ac:spMk id="3" creationId="{9135E646-2D9F-FBA8-4326-9725653A32A4}"/>
          </ac:spMkLst>
        </pc:spChg>
        <pc:spChg chg="add mod">
          <ac:chgData name="Justin Spencer" userId="ab11d9a1-7dc0-4a4e-ab58-00e9acc2276b" providerId="ADAL" clId="{CB61AFE3-27F8-4B6F-8710-8C654C598E7D}" dt="2025-11-10T18:42:41.681" v="1398" actId="1076"/>
          <ac:spMkLst>
            <pc:docMk/>
            <pc:sldMk cId="3226325312" sldId="355"/>
            <ac:spMk id="5" creationId="{4FE8D5DE-0FBC-0745-B3BD-1C74B5C4A16E}"/>
          </ac:spMkLst>
        </pc:spChg>
        <pc:picChg chg="add mod">
          <ac:chgData name="Justin Spencer" userId="ab11d9a1-7dc0-4a4e-ab58-00e9acc2276b" providerId="ADAL" clId="{CB61AFE3-27F8-4B6F-8710-8C654C598E7D}" dt="2025-11-10T18:42:51.371" v="1400" actId="14100"/>
          <ac:picMkLst>
            <pc:docMk/>
            <pc:sldMk cId="3226325312" sldId="355"/>
            <ac:picMk id="6" creationId="{581EDB06-2EE8-A54E-EA02-27F78D4F7485}"/>
          </ac:picMkLst>
        </pc:picChg>
      </pc:sldChg>
      <pc:sldChg chg="addSp delSp modSp new mod modNotesTx">
        <pc:chgData name="Justin Spencer" userId="ab11d9a1-7dc0-4a4e-ab58-00e9acc2276b" providerId="ADAL" clId="{CB61AFE3-27F8-4B6F-8710-8C654C598E7D}" dt="2025-11-10T19:01:36.528" v="1579" actId="20577"/>
        <pc:sldMkLst>
          <pc:docMk/>
          <pc:sldMk cId="2323485393" sldId="356"/>
        </pc:sldMkLst>
        <pc:spChg chg="add mod">
          <ac:chgData name="Justin Spencer" userId="ab11d9a1-7dc0-4a4e-ab58-00e9acc2276b" providerId="ADAL" clId="{CB61AFE3-27F8-4B6F-8710-8C654C598E7D}" dt="2025-11-10T18:46:13.995" v="1416" actId="14100"/>
          <ac:spMkLst>
            <pc:docMk/>
            <pc:sldMk cId="2323485393" sldId="356"/>
            <ac:spMk id="3" creationId="{5588927C-6CE6-D379-7F1A-9E22AA4516B9}"/>
          </ac:spMkLst>
        </pc:spChg>
        <pc:picChg chg="add mod">
          <ac:chgData name="Justin Spencer" userId="ab11d9a1-7dc0-4a4e-ab58-00e9acc2276b" providerId="ADAL" clId="{CB61AFE3-27F8-4B6F-8710-8C654C598E7D}" dt="2025-11-10T18:46:17.248" v="1417" actId="1076"/>
          <ac:picMkLst>
            <pc:docMk/>
            <pc:sldMk cId="2323485393" sldId="356"/>
            <ac:picMk id="4" creationId="{EA80BB67-A53E-C3F7-D9F9-6C613FBA4EFC}"/>
          </ac:picMkLst>
        </pc:picChg>
      </pc:sldChg>
      <pc:sldChg chg="addSp delSp modSp new mod">
        <pc:chgData name="Justin Spencer" userId="ab11d9a1-7dc0-4a4e-ab58-00e9acc2276b" providerId="ADAL" clId="{CB61AFE3-27F8-4B6F-8710-8C654C598E7D}" dt="2025-11-10T19:17:10.951" v="1639" actId="1076"/>
        <pc:sldMkLst>
          <pc:docMk/>
          <pc:sldMk cId="982892052" sldId="357"/>
        </pc:sldMkLst>
        <pc:spChg chg="add mod">
          <ac:chgData name="Justin Spencer" userId="ab11d9a1-7dc0-4a4e-ab58-00e9acc2276b" providerId="ADAL" clId="{CB61AFE3-27F8-4B6F-8710-8C654C598E7D}" dt="2025-11-10T19:12:38.868" v="1625" actId="1076"/>
          <ac:spMkLst>
            <pc:docMk/>
            <pc:sldMk cId="982892052" sldId="357"/>
            <ac:spMk id="3" creationId="{FB4CF54F-28FC-37AB-FE6E-2BEAEB37645D}"/>
          </ac:spMkLst>
        </pc:spChg>
        <pc:spChg chg="add mod">
          <ac:chgData name="Justin Spencer" userId="ab11d9a1-7dc0-4a4e-ab58-00e9acc2276b" providerId="ADAL" clId="{CB61AFE3-27F8-4B6F-8710-8C654C598E7D}" dt="2025-11-10T19:13:29.599" v="1630" actId="14100"/>
          <ac:spMkLst>
            <pc:docMk/>
            <pc:sldMk cId="982892052" sldId="357"/>
            <ac:spMk id="4" creationId="{564088A5-6FE8-78A5-F314-9CE9D71A8622}"/>
          </ac:spMkLst>
        </pc:spChg>
        <pc:picChg chg="add mod">
          <ac:chgData name="Justin Spencer" userId="ab11d9a1-7dc0-4a4e-ab58-00e9acc2276b" providerId="ADAL" clId="{CB61AFE3-27F8-4B6F-8710-8C654C598E7D}" dt="2025-11-10T19:17:10.951" v="1639" actId="1076"/>
          <ac:picMkLst>
            <pc:docMk/>
            <pc:sldMk cId="982892052" sldId="357"/>
            <ac:picMk id="6" creationId="{FB345CC2-4AE8-C55C-1CCB-CE665966C495}"/>
          </ac:picMkLst>
        </pc:picChg>
      </pc:sldChg>
      <pc:sldChg chg="modSp add mod">
        <pc:chgData name="Justin Spencer" userId="ab11d9a1-7dc0-4a4e-ab58-00e9acc2276b" providerId="ADAL" clId="{CB61AFE3-27F8-4B6F-8710-8C654C598E7D}" dt="2025-11-10T19:18:35.566" v="1646" actId="1076"/>
        <pc:sldMkLst>
          <pc:docMk/>
          <pc:sldMk cId="852098708" sldId="358"/>
        </pc:sldMkLst>
        <pc:spChg chg="mod">
          <ac:chgData name="Justin Spencer" userId="ab11d9a1-7dc0-4a4e-ab58-00e9acc2276b" providerId="ADAL" clId="{CB61AFE3-27F8-4B6F-8710-8C654C598E7D}" dt="2025-11-10T19:18:32.942" v="1645" actId="14100"/>
          <ac:spMkLst>
            <pc:docMk/>
            <pc:sldMk cId="852098708" sldId="358"/>
            <ac:spMk id="4" creationId="{72BDB4B6-B02C-A178-BE0C-D8DAAF971A72}"/>
          </ac:spMkLst>
        </pc:spChg>
        <pc:picChg chg="mod">
          <ac:chgData name="Justin Spencer" userId="ab11d9a1-7dc0-4a4e-ab58-00e9acc2276b" providerId="ADAL" clId="{CB61AFE3-27F8-4B6F-8710-8C654C598E7D}" dt="2025-11-10T19:18:35.566" v="1646" actId="1076"/>
          <ac:picMkLst>
            <pc:docMk/>
            <pc:sldMk cId="852098708" sldId="358"/>
            <ac:picMk id="6" creationId="{DBC24272-C7A5-DA91-766D-BCC3158A7901}"/>
          </ac:picMkLst>
        </pc:picChg>
      </pc:sldChg>
      <pc:sldChg chg="addSp delSp modSp new mod">
        <pc:chgData name="Justin Spencer" userId="ab11d9a1-7dc0-4a4e-ab58-00e9acc2276b" providerId="ADAL" clId="{CB61AFE3-27F8-4B6F-8710-8C654C598E7D}" dt="2025-11-10T19:41:27.659" v="2289" actId="1076"/>
        <pc:sldMkLst>
          <pc:docMk/>
          <pc:sldMk cId="2389248066" sldId="361"/>
        </pc:sldMkLst>
        <pc:spChg chg="add mod">
          <ac:chgData name="Justin Spencer" userId="ab11d9a1-7dc0-4a4e-ab58-00e9acc2276b" providerId="ADAL" clId="{CB61AFE3-27F8-4B6F-8710-8C654C598E7D}" dt="2025-11-10T19:29:18.083" v="1814" actId="20577"/>
          <ac:spMkLst>
            <pc:docMk/>
            <pc:sldMk cId="2389248066" sldId="361"/>
            <ac:spMk id="3" creationId="{0B41F954-D087-6BC4-81A2-A4DC4F8565FD}"/>
          </ac:spMkLst>
        </pc:spChg>
        <pc:spChg chg="add mod">
          <ac:chgData name="Justin Spencer" userId="ab11d9a1-7dc0-4a4e-ab58-00e9acc2276b" providerId="ADAL" clId="{CB61AFE3-27F8-4B6F-8710-8C654C598E7D}" dt="2025-11-10T19:40:02.563" v="2282" actId="1076"/>
          <ac:spMkLst>
            <pc:docMk/>
            <pc:sldMk cId="2389248066" sldId="361"/>
            <ac:spMk id="4" creationId="{22CF4274-2BE1-206B-0664-29F7568A6A86}"/>
          </ac:spMkLst>
        </pc:spChg>
        <pc:picChg chg="add mod">
          <ac:chgData name="Justin Spencer" userId="ab11d9a1-7dc0-4a4e-ab58-00e9acc2276b" providerId="ADAL" clId="{CB61AFE3-27F8-4B6F-8710-8C654C598E7D}" dt="2025-11-10T19:41:27.659" v="2289" actId="1076"/>
          <ac:picMkLst>
            <pc:docMk/>
            <pc:sldMk cId="2389248066" sldId="361"/>
            <ac:picMk id="5" creationId="{4237B288-EEA4-D0DD-3C55-E64F7464C8FA}"/>
          </ac:picMkLst>
        </pc:picChg>
      </pc:sldChg>
      <pc:sldChg chg="delSp modSp add mod">
        <pc:chgData name="Justin Spencer" userId="ab11d9a1-7dc0-4a4e-ab58-00e9acc2276b" providerId="ADAL" clId="{CB61AFE3-27F8-4B6F-8710-8C654C598E7D}" dt="2025-11-10T19:50:16.156" v="3028" actId="20577"/>
        <pc:sldMkLst>
          <pc:docMk/>
          <pc:sldMk cId="574538949" sldId="362"/>
        </pc:sldMkLst>
        <pc:spChg chg="mod">
          <ac:chgData name="Justin Spencer" userId="ab11d9a1-7dc0-4a4e-ab58-00e9acc2276b" providerId="ADAL" clId="{CB61AFE3-27F8-4B6F-8710-8C654C598E7D}" dt="2025-11-10T19:42:05.146" v="2343" actId="20577"/>
          <ac:spMkLst>
            <pc:docMk/>
            <pc:sldMk cId="574538949" sldId="362"/>
            <ac:spMk id="3" creationId="{DC628ADD-B181-DDE4-D18B-1D11224612C0}"/>
          </ac:spMkLst>
        </pc:spChg>
        <pc:spChg chg="mod">
          <ac:chgData name="Justin Spencer" userId="ab11d9a1-7dc0-4a4e-ab58-00e9acc2276b" providerId="ADAL" clId="{CB61AFE3-27F8-4B6F-8710-8C654C598E7D}" dt="2025-11-10T19:50:16.156" v="3028" actId="20577"/>
          <ac:spMkLst>
            <pc:docMk/>
            <pc:sldMk cId="574538949" sldId="362"/>
            <ac:spMk id="4" creationId="{93850E6D-1298-0CE9-4222-8C43BE0D0D91}"/>
          </ac:spMkLst>
        </pc:spChg>
      </pc:sldChg>
      <pc:sldChg chg="addSp delSp modSp new mod">
        <pc:chgData name="Justin Spencer" userId="ab11d9a1-7dc0-4a4e-ab58-00e9acc2276b" providerId="ADAL" clId="{CB61AFE3-27F8-4B6F-8710-8C654C598E7D}" dt="2025-11-10T20:02:05.206" v="3056" actId="14100"/>
        <pc:sldMkLst>
          <pc:docMk/>
          <pc:sldMk cId="913426780" sldId="363"/>
        </pc:sldMkLst>
        <pc:spChg chg="add mod">
          <ac:chgData name="Justin Spencer" userId="ab11d9a1-7dc0-4a4e-ab58-00e9acc2276b" providerId="ADAL" clId="{CB61AFE3-27F8-4B6F-8710-8C654C598E7D}" dt="2025-11-10T19:59:35.147" v="3044" actId="255"/>
          <ac:spMkLst>
            <pc:docMk/>
            <pc:sldMk cId="913426780" sldId="363"/>
            <ac:spMk id="2" creationId="{D7C92D32-342E-6702-CBD8-919674DE1AA9}"/>
          </ac:spMkLst>
        </pc:spChg>
        <pc:spChg chg="add mod">
          <ac:chgData name="Justin Spencer" userId="ab11d9a1-7dc0-4a4e-ab58-00e9acc2276b" providerId="ADAL" clId="{CB61AFE3-27F8-4B6F-8710-8C654C598E7D}" dt="2025-11-10T19:59:44.939" v="3046" actId="14100"/>
          <ac:spMkLst>
            <pc:docMk/>
            <pc:sldMk cId="913426780" sldId="363"/>
            <ac:spMk id="3" creationId="{C09BAF51-4BEF-BBF5-B07E-C78432C981B8}"/>
          </ac:spMkLst>
        </pc:spChg>
        <pc:picChg chg="add mod">
          <ac:chgData name="Justin Spencer" userId="ab11d9a1-7dc0-4a4e-ab58-00e9acc2276b" providerId="ADAL" clId="{CB61AFE3-27F8-4B6F-8710-8C654C598E7D}" dt="2025-11-10T20:02:05.206" v="3056" actId="14100"/>
          <ac:picMkLst>
            <pc:docMk/>
            <pc:sldMk cId="913426780" sldId="363"/>
            <ac:picMk id="5" creationId="{BBB7DC48-4122-1672-280C-A35EEB3EA700}"/>
          </ac:picMkLst>
        </pc:picChg>
      </pc:sldChg>
      <pc:sldChg chg="addSp delSp modSp new mod">
        <pc:chgData name="Justin Spencer" userId="ab11d9a1-7dc0-4a4e-ab58-00e9acc2276b" providerId="ADAL" clId="{CB61AFE3-27F8-4B6F-8710-8C654C598E7D}" dt="2025-11-10T20:10:21.420" v="3077" actId="14100"/>
        <pc:sldMkLst>
          <pc:docMk/>
          <pc:sldMk cId="3491675763" sldId="364"/>
        </pc:sldMkLst>
        <pc:spChg chg="add mod">
          <ac:chgData name="Justin Spencer" userId="ab11d9a1-7dc0-4a4e-ab58-00e9acc2276b" providerId="ADAL" clId="{CB61AFE3-27F8-4B6F-8710-8C654C598E7D}" dt="2025-11-10T20:10:16.010" v="3076" actId="1076"/>
          <ac:spMkLst>
            <pc:docMk/>
            <pc:sldMk cId="3491675763" sldId="364"/>
            <ac:spMk id="5" creationId="{D797EF79-DFB1-6E45-26F6-54D94F35523A}"/>
          </ac:spMkLst>
        </pc:spChg>
        <pc:picChg chg="add mod">
          <ac:chgData name="Justin Spencer" userId="ab11d9a1-7dc0-4a4e-ab58-00e9acc2276b" providerId="ADAL" clId="{CB61AFE3-27F8-4B6F-8710-8C654C598E7D}" dt="2025-11-10T20:10:21.420" v="3077" actId="14100"/>
          <ac:picMkLst>
            <pc:docMk/>
            <pc:sldMk cId="3491675763" sldId="364"/>
            <ac:picMk id="6" creationId="{7D4BB6C5-EF1E-B58D-BF24-E513E0914A0E}"/>
          </ac:picMkLst>
        </pc:picChg>
      </pc:sldChg>
      <pc:sldChg chg="addSp delSp modSp new mod">
        <pc:chgData name="Justin Spencer" userId="ab11d9a1-7dc0-4a4e-ab58-00e9acc2276b" providerId="ADAL" clId="{CB61AFE3-27F8-4B6F-8710-8C654C598E7D}" dt="2025-11-10T20:12:50.064" v="3086" actId="1076"/>
        <pc:sldMkLst>
          <pc:docMk/>
          <pc:sldMk cId="50602009" sldId="365"/>
        </pc:sldMkLst>
        <pc:spChg chg="add mod">
          <ac:chgData name="Justin Spencer" userId="ab11d9a1-7dc0-4a4e-ab58-00e9acc2276b" providerId="ADAL" clId="{CB61AFE3-27F8-4B6F-8710-8C654C598E7D}" dt="2025-11-10T20:11:52.168" v="3081"/>
          <ac:spMkLst>
            <pc:docMk/>
            <pc:sldMk cId="50602009" sldId="365"/>
            <ac:spMk id="3" creationId="{7E66C021-AC72-CA6C-E7B8-3B47DA6F9C6A}"/>
          </ac:spMkLst>
        </pc:spChg>
        <pc:spChg chg="add mod">
          <ac:chgData name="Justin Spencer" userId="ab11d9a1-7dc0-4a4e-ab58-00e9acc2276b" providerId="ADAL" clId="{CB61AFE3-27F8-4B6F-8710-8C654C598E7D}" dt="2025-11-10T20:12:50.064" v="3086" actId="1076"/>
          <ac:spMkLst>
            <pc:docMk/>
            <pc:sldMk cId="50602009" sldId="365"/>
            <ac:spMk id="4" creationId="{F177D36A-FDC4-BF6F-0FAF-A9D7B5E5F8AC}"/>
          </ac:spMkLst>
        </pc:spChg>
      </pc:sldChg>
      <pc:sldChg chg="addSp delSp modSp add mod">
        <pc:chgData name="Justin Spencer" userId="ab11d9a1-7dc0-4a4e-ab58-00e9acc2276b" providerId="ADAL" clId="{CB61AFE3-27F8-4B6F-8710-8C654C598E7D}" dt="2025-11-10T20:19:35.759" v="3177" actId="1076"/>
        <pc:sldMkLst>
          <pc:docMk/>
          <pc:sldMk cId="2565321566" sldId="366"/>
        </pc:sldMkLst>
        <pc:spChg chg="mod">
          <ac:chgData name="Justin Spencer" userId="ab11d9a1-7dc0-4a4e-ab58-00e9acc2276b" providerId="ADAL" clId="{CB61AFE3-27F8-4B6F-8710-8C654C598E7D}" dt="2025-11-10T20:14:53.204" v="3094" actId="20577"/>
          <ac:spMkLst>
            <pc:docMk/>
            <pc:sldMk cId="2565321566" sldId="366"/>
            <ac:spMk id="3" creationId="{6C48F83B-3313-831F-4431-72A5ACB1F691}"/>
          </ac:spMkLst>
        </pc:spChg>
        <pc:spChg chg="add mod">
          <ac:chgData name="Justin Spencer" userId="ab11d9a1-7dc0-4a4e-ab58-00e9acc2276b" providerId="ADAL" clId="{CB61AFE3-27F8-4B6F-8710-8C654C598E7D}" dt="2025-11-10T20:16:23.456" v="3114" actId="20577"/>
          <ac:spMkLst>
            <pc:docMk/>
            <pc:sldMk cId="2565321566" sldId="366"/>
            <ac:spMk id="5" creationId="{0D3D4D38-2011-1FFA-8329-DEE003C361EA}"/>
          </ac:spMkLst>
        </pc:spChg>
        <pc:spChg chg="add mod">
          <ac:chgData name="Justin Spencer" userId="ab11d9a1-7dc0-4a4e-ab58-00e9acc2276b" providerId="ADAL" clId="{CB61AFE3-27F8-4B6F-8710-8C654C598E7D}" dt="2025-11-10T20:16:55.817" v="3129" actId="1076"/>
          <ac:spMkLst>
            <pc:docMk/>
            <pc:sldMk cId="2565321566" sldId="366"/>
            <ac:spMk id="6" creationId="{35E19CC6-B682-D5FD-3C3C-B92712350123}"/>
          </ac:spMkLst>
        </pc:spChg>
        <pc:spChg chg="add mod">
          <ac:chgData name="Justin Spencer" userId="ab11d9a1-7dc0-4a4e-ab58-00e9acc2276b" providerId="ADAL" clId="{CB61AFE3-27F8-4B6F-8710-8C654C598E7D}" dt="2025-11-10T20:17:23.756" v="3143" actId="1076"/>
          <ac:spMkLst>
            <pc:docMk/>
            <pc:sldMk cId="2565321566" sldId="366"/>
            <ac:spMk id="7" creationId="{81CABB34-881C-72A9-E3A7-0BC43DCE72FC}"/>
          </ac:spMkLst>
        </pc:spChg>
        <pc:spChg chg="add mod">
          <ac:chgData name="Justin Spencer" userId="ab11d9a1-7dc0-4a4e-ab58-00e9acc2276b" providerId="ADAL" clId="{CB61AFE3-27F8-4B6F-8710-8C654C598E7D}" dt="2025-11-10T20:17:49.111" v="3156" actId="1076"/>
          <ac:spMkLst>
            <pc:docMk/>
            <pc:sldMk cId="2565321566" sldId="366"/>
            <ac:spMk id="8" creationId="{A8B7CB13-A642-D576-4092-09C82F8D8744}"/>
          </ac:spMkLst>
        </pc:spChg>
        <pc:picChg chg="add mod">
          <ac:chgData name="Justin Spencer" userId="ab11d9a1-7dc0-4a4e-ab58-00e9acc2276b" providerId="ADAL" clId="{CB61AFE3-27F8-4B6F-8710-8C654C598E7D}" dt="2025-11-10T20:17:55.898" v="3157" actId="1076"/>
          <ac:picMkLst>
            <pc:docMk/>
            <pc:sldMk cId="2565321566" sldId="366"/>
            <ac:picMk id="2" creationId="{03C1ABE3-D5E3-CDCE-AF6E-AC5C305C9465}"/>
          </ac:picMkLst>
        </pc:picChg>
        <pc:picChg chg="add mod">
          <ac:chgData name="Justin Spencer" userId="ab11d9a1-7dc0-4a4e-ab58-00e9acc2276b" providerId="ADAL" clId="{CB61AFE3-27F8-4B6F-8710-8C654C598E7D}" dt="2025-11-10T20:18:53.175" v="3165" actId="1076"/>
          <ac:picMkLst>
            <pc:docMk/>
            <pc:sldMk cId="2565321566" sldId="366"/>
            <ac:picMk id="11" creationId="{5822D7C2-CA4C-3755-A2C9-E91807E2104C}"/>
          </ac:picMkLst>
        </pc:picChg>
        <pc:picChg chg="add mod">
          <ac:chgData name="Justin Spencer" userId="ab11d9a1-7dc0-4a4e-ab58-00e9acc2276b" providerId="ADAL" clId="{CB61AFE3-27F8-4B6F-8710-8C654C598E7D}" dt="2025-11-10T20:19:04.417" v="3168" actId="1076"/>
          <ac:picMkLst>
            <pc:docMk/>
            <pc:sldMk cId="2565321566" sldId="366"/>
            <ac:picMk id="12" creationId="{85F2EF50-9EE4-46D4-2F90-97E7949C6282}"/>
          </ac:picMkLst>
        </pc:picChg>
        <pc:picChg chg="add mod">
          <ac:chgData name="Justin Spencer" userId="ab11d9a1-7dc0-4a4e-ab58-00e9acc2276b" providerId="ADAL" clId="{CB61AFE3-27F8-4B6F-8710-8C654C598E7D}" dt="2025-11-10T20:19:15.319" v="3171" actId="1076"/>
          <ac:picMkLst>
            <pc:docMk/>
            <pc:sldMk cId="2565321566" sldId="366"/>
            <ac:picMk id="13" creationId="{092C420C-33D9-2AE9-7030-A8AE93530B07}"/>
          </ac:picMkLst>
        </pc:picChg>
        <pc:picChg chg="add mod">
          <ac:chgData name="Justin Spencer" userId="ab11d9a1-7dc0-4a4e-ab58-00e9acc2276b" providerId="ADAL" clId="{CB61AFE3-27F8-4B6F-8710-8C654C598E7D}" dt="2025-11-10T20:19:35.759" v="3177" actId="1076"/>
          <ac:picMkLst>
            <pc:docMk/>
            <pc:sldMk cId="2565321566" sldId="366"/>
            <ac:picMk id="14" creationId="{A8117DCF-49CE-0035-C85B-D2447903855D}"/>
          </ac:picMkLst>
        </pc:picChg>
      </pc:sldChg>
      <pc:sldChg chg="addSp delSp modSp add mod">
        <pc:chgData name="Justin Spencer" userId="ab11d9a1-7dc0-4a4e-ab58-00e9acc2276b" providerId="ADAL" clId="{CB61AFE3-27F8-4B6F-8710-8C654C598E7D}" dt="2025-11-21T13:38:08.016" v="3409" actId="207"/>
        <pc:sldMkLst>
          <pc:docMk/>
          <pc:sldMk cId="2403097791" sldId="367"/>
        </pc:sldMkLst>
        <pc:spChg chg="add mod">
          <ac:chgData name="Justin Spencer" userId="ab11d9a1-7dc0-4a4e-ab58-00e9acc2276b" providerId="ADAL" clId="{CB61AFE3-27F8-4B6F-8710-8C654C598E7D}" dt="2025-11-21T13:38:08.016" v="3409" actId="207"/>
          <ac:spMkLst>
            <pc:docMk/>
            <pc:sldMk cId="2403097791" sldId="367"/>
            <ac:spMk id="9" creationId="{FD3B8B2C-A296-3ED9-A15C-27F66F9BB966}"/>
          </ac:spMkLst>
        </pc:spChg>
        <pc:spChg chg="add mod">
          <ac:chgData name="Justin Spencer" userId="ab11d9a1-7dc0-4a4e-ab58-00e9acc2276b" providerId="ADAL" clId="{CB61AFE3-27F8-4B6F-8710-8C654C598E7D}" dt="2025-11-10T20:31:10.716" v="3230" actId="1076"/>
          <ac:spMkLst>
            <pc:docMk/>
            <pc:sldMk cId="2403097791" sldId="367"/>
            <ac:spMk id="10" creationId="{5901F6DD-84F8-D1B4-93CF-0D9DAD6D14EA}"/>
          </ac:spMkLst>
        </pc:spChg>
        <pc:spChg chg="add mod">
          <ac:chgData name="Justin Spencer" userId="ab11d9a1-7dc0-4a4e-ab58-00e9acc2276b" providerId="ADAL" clId="{CB61AFE3-27F8-4B6F-8710-8C654C598E7D}" dt="2025-11-10T20:31:33.376" v="3242" actId="1076"/>
          <ac:spMkLst>
            <pc:docMk/>
            <pc:sldMk cId="2403097791" sldId="367"/>
            <ac:spMk id="15" creationId="{10B3C19B-9A65-3393-3737-A5D22BB733AC}"/>
          </ac:spMkLst>
        </pc:spChg>
        <pc:picChg chg="add mod">
          <ac:chgData name="Justin Spencer" userId="ab11d9a1-7dc0-4a4e-ab58-00e9acc2276b" providerId="ADAL" clId="{CB61AFE3-27F8-4B6F-8710-8C654C598E7D}" dt="2025-11-10T20:30:21.536" v="3204" actId="1076"/>
          <ac:picMkLst>
            <pc:docMk/>
            <pc:sldMk cId="2403097791" sldId="367"/>
            <ac:picMk id="4" creationId="{CE091FA1-CBA2-71D7-F106-D6FC8DC0B1B8}"/>
          </ac:picMkLst>
        </pc:picChg>
        <pc:cxnChg chg="add mod">
          <ac:chgData name="Justin Spencer" userId="ab11d9a1-7dc0-4a4e-ab58-00e9acc2276b" providerId="ADAL" clId="{CB61AFE3-27F8-4B6F-8710-8C654C598E7D}" dt="2025-11-10T20:31:49.088" v="3244" actId="1076"/>
          <ac:cxnSpMkLst>
            <pc:docMk/>
            <pc:sldMk cId="2403097791" sldId="367"/>
            <ac:cxnSpMk id="17" creationId="{774E25BE-15B4-1449-2EBB-5586E0591805}"/>
          </ac:cxnSpMkLst>
        </pc:cxnChg>
        <pc:cxnChg chg="add">
          <ac:chgData name="Justin Spencer" userId="ab11d9a1-7dc0-4a4e-ab58-00e9acc2276b" providerId="ADAL" clId="{CB61AFE3-27F8-4B6F-8710-8C654C598E7D}" dt="2025-11-10T20:32:02.761" v="3245" actId="11529"/>
          <ac:cxnSpMkLst>
            <pc:docMk/>
            <pc:sldMk cId="2403097791" sldId="367"/>
            <ac:cxnSpMk id="19" creationId="{20DC4D2D-65FE-9E08-9CF2-4473DC487631}"/>
          </ac:cxnSpMkLst>
        </pc:cxnChg>
        <pc:cxnChg chg="add">
          <ac:chgData name="Justin Spencer" userId="ab11d9a1-7dc0-4a4e-ab58-00e9acc2276b" providerId="ADAL" clId="{CB61AFE3-27F8-4B6F-8710-8C654C598E7D}" dt="2025-11-10T20:32:14.740" v="3246" actId="11529"/>
          <ac:cxnSpMkLst>
            <pc:docMk/>
            <pc:sldMk cId="2403097791" sldId="367"/>
            <ac:cxnSpMk id="21" creationId="{E1E966CA-9DC7-E20C-5824-6CC698080E20}"/>
          </ac:cxnSpMkLst>
        </pc:cxnChg>
      </pc:sldChg>
      <pc:sldChg chg="addSp delSp modSp new mod">
        <pc:chgData name="Justin Spencer" userId="ab11d9a1-7dc0-4a4e-ab58-00e9acc2276b" providerId="ADAL" clId="{CB61AFE3-27F8-4B6F-8710-8C654C598E7D}" dt="2025-11-10T20:38:41.521" v="3269" actId="1076"/>
        <pc:sldMkLst>
          <pc:docMk/>
          <pc:sldMk cId="415320339" sldId="368"/>
        </pc:sldMkLst>
        <pc:spChg chg="add mod">
          <ac:chgData name="Justin Spencer" userId="ab11d9a1-7dc0-4a4e-ab58-00e9acc2276b" providerId="ADAL" clId="{CB61AFE3-27F8-4B6F-8710-8C654C598E7D}" dt="2025-11-10T20:36:53.128" v="3251" actId="1076"/>
          <ac:spMkLst>
            <pc:docMk/>
            <pc:sldMk cId="415320339" sldId="368"/>
            <ac:spMk id="3" creationId="{62469FD7-B907-F041-C40D-594D46D60672}"/>
          </ac:spMkLst>
        </pc:spChg>
        <pc:picChg chg="add mod">
          <ac:chgData name="Justin Spencer" userId="ab11d9a1-7dc0-4a4e-ab58-00e9acc2276b" providerId="ADAL" clId="{CB61AFE3-27F8-4B6F-8710-8C654C598E7D}" dt="2025-11-10T20:37:24.757" v="3256" actId="1076"/>
          <ac:picMkLst>
            <pc:docMk/>
            <pc:sldMk cId="415320339" sldId="368"/>
            <ac:picMk id="4" creationId="{2C89ED63-36D3-C1FE-F734-7EAB02AE39C9}"/>
          </ac:picMkLst>
        </pc:picChg>
        <pc:picChg chg="add mod">
          <ac:chgData name="Justin Spencer" userId="ab11d9a1-7dc0-4a4e-ab58-00e9acc2276b" providerId="ADAL" clId="{CB61AFE3-27F8-4B6F-8710-8C654C598E7D}" dt="2025-11-10T20:38:27.856" v="3267" actId="1076"/>
          <ac:picMkLst>
            <pc:docMk/>
            <pc:sldMk cId="415320339" sldId="368"/>
            <ac:picMk id="5" creationId="{84A1125A-8A15-0544-4D7E-6E66095B2692}"/>
          </ac:picMkLst>
        </pc:picChg>
        <pc:picChg chg="add mod">
          <ac:chgData name="Justin Spencer" userId="ab11d9a1-7dc0-4a4e-ab58-00e9acc2276b" providerId="ADAL" clId="{CB61AFE3-27F8-4B6F-8710-8C654C598E7D}" dt="2025-11-10T20:38:41.521" v="3269" actId="1076"/>
          <ac:picMkLst>
            <pc:docMk/>
            <pc:sldMk cId="415320339" sldId="368"/>
            <ac:picMk id="6" creationId="{6E712AD7-4A41-AC40-4E04-F4E64778E8BF}"/>
          </ac:picMkLst>
        </pc:picChg>
      </pc:sldChg>
      <pc:sldChg chg="addSp delSp modSp new mod modAnim">
        <pc:chgData name="Justin Spencer" userId="ab11d9a1-7dc0-4a4e-ab58-00e9acc2276b" providerId="ADAL" clId="{CB61AFE3-27F8-4B6F-8710-8C654C598E7D}" dt="2025-11-10T20:41:39.822" v="3323" actId="1076"/>
        <pc:sldMkLst>
          <pc:docMk/>
          <pc:sldMk cId="2370754896" sldId="369"/>
        </pc:sldMkLst>
        <pc:spChg chg="add mod">
          <ac:chgData name="Justin Spencer" userId="ab11d9a1-7dc0-4a4e-ab58-00e9acc2276b" providerId="ADAL" clId="{CB61AFE3-27F8-4B6F-8710-8C654C598E7D}" dt="2025-11-10T20:41:39.822" v="3323" actId="1076"/>
          <ac:spMkLst>
            <pc:docMk/>
            <pc:sldMk cId="2370754896" sldId="369"/>
            <ac:spMk id="4" creationId="{36ECD5B2-FCF6-119C-7584-BBF04EAE18B8}"/>
          </ac:spMkLst>
        </pc:spChg>
      </pc:sldChg>
      <pc:sldChg chg="addSp delSp modSp add mod delAnim">
        <pc:chgData name="Justin Spencer" userId="ab11d9a1-7dc0-4a4e-ab58-00e9acc2276b" providerId="ADAL" clId="{CB61AFE3-27F8-4B6F-8710-8C654C598E7D}" dt="2025-11-10T20:50:00.573" v="3408" actId="1076"/>
        <pc:sldMkLst>
          <pc:docMk/>
          <pc:sldMk cId="1233686993" sldId="370"/>
        </pc:sldMkLst>
        <pc:spChg chg="mod">
          <ac:chgData name="Justin Spencer" userId="ab11d9a1-7dc0-4a4e-ab58-00e9acc2276b" providerId="ADAL" clId="{CB61AFE3-27F8-4B6F-8710-8C654C598E7D}" dt="2025-11-10T20:48:32.548" v="3392" actId="1076"/>
          <ac:spMkLst>
            <pc:docMk/>
            <pc:sldMk cId="1233686993" sldId="370"/>
            <ac:spMk id="4" creationId="{36ECD5B2-FCF6-119C-7584-BBF04EAE18B8}"/>
          </ac:spMkLst>
        </pc:spChg>
        <pc:picChg chg="add mod">
          <ac:chgData name="Justin Spencer" userId="ab11d9a1-7dc0-4a4e-ab58-00e9acc2276b" providerId="ADAL" clId="{CB61AFE3-27F8-4B6F-8710-8C654C598E7D}" dt="2025-11-10T20:49:45.162" v="3406" actId="14100"/>
          <ac:picMkLst>
            <pc:docMk/>
            <pc:sldMk cId="1233686993" sldId="370"/>
            <ac:picMk id="2" creationId="{0CFC8F02-2C06-899A-16AB-05C9A3834EE4}"/>
          </ac:picMkLst>
        </pc:picChg>
        <pc:picChg chg="add mod">
          <ac:chgData name="Justin Spencer" userId="ab11d9a1-7dc0-4a4e-ab58-00e9acc2276b" providerId="ADAL" clId="{CB61AFE3-27F8-4B6F-8710-8C654C598E7D}" dt="2025-11-10T20:50:00.573" v="3408" actId="1076"/>
          <ac:picMkLst>
            <pc:docMk/>
            <pc:sldMk cId="1233686993" sldId="370"/>
            <ac:picMk id="3" creationId="{835BC5A8-1C5E-196E-3516-F9D8ED84B6CA}"/>
          </ac:picMkLst>
        </pc:picChg>
      </pc:sldChg>
      <pc:sldChg chg="modSp mod">
        <pc:chgData name="Justin Spencer" userId="ab11d9a1-7dc0-4a4e-ab58-00e9acc2276b" providerId="ADAL" clId="{CB61AFE3-27F8-4B6F-8710-8C654C598E7D}" dt="2025-11-21T13:40:14.654" v="3411" actId="208"/>
        <pc:sldMkLst>
          <pc:docMk/>
          <pc:sldMk cId="4110724988" sldId="380"/>
        </pc:sldMkLst>
        <pc:spChg chg="mod">
          <ac:chgData name="Justin Spencer" userId="ab11d9a1-7dc0-4a4e-ab58-00e9acc2276b" providerId="ADAL" clId="{CB61AFE3-27F8-4B6F-8710-8C654C598E7D}" dt="2025-11-21T13:39:58.228" v="3410" actId="207"/>
          <ac:spMkLst>
            <pc:docMk/>
            <pc:sldMk cId="4110724988" sldId="380"/>
            <ac:spMk id="19" creationId="{C31B91D3-1857-1EB3-C4FD-A68B40E1222F}"/>
          </ac:spMkLst>
        </pc:spChg>
        <pc:cxnChg chg="mod">
          <ac:chgData name="Justin Spencer" userId="ab11d9a1-7dc0-4a4e-ab58-00e9acc2276b" providerId="ADAL" clId="{CB61AFE3-27F8-4B6F-8710-8C654C598E7D}" dt="2025-11-21T13:40:14.654" v="3411" actId="208"/>
          <ac:cxnSpMkLst>
            <pc:docMk/>
            <pc:sldMk cId="4110724988" sldId="380"/>
            <ac:cxnSpMk id="21" creationId="{974997CB-D9E1-CBB1-BE1D-C2A7E4AA5433}"/>
          </ac:cxnSpMkLst>
        </pc:cxnChg>
      </pc:sldChg>
      <pc:sldMasterChg chg="addSldLayout delSldLayout">
        <pc:chgData name="Justin Spencer" userId="ab11d9a1-7dc0-4a4e-ab58-00e9acc2276b" providerId="ADAL" clId="{CB61AFE3-27F8-4B6F-8710-8C654C598E7D}" dt="2025-11-10T19:58:00.804" v="3035" actId="47"/>
        <pc:sldMasterMkLst>
          <pc:docMk/>
          <pc:sldMasterMk cId="0" sldId="2147483673"/>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High-Risk Traffic Stops are complex and fluid environments.</a:t>
            </a:r>
          </a:p>
          <a:p>
            <a:r>
              <a:rPr lang="en-US" dirty="0"/>
              <a:t>Approximately 83% of self-initiated activity that results in officer fatalities are vehicle based.</a:t>
            </a:r>
          </a:p>
          <a:p>
            <a:r>
              <a:rPr lang="en-US" dirty="0"/>
              <a:t>This course will assist officers in navigating the myriad statutory requirements officers must meet, as well as providing officers with the procedural knowledge required to conduct these dynamic operations and overcome these odds.</a:t>
            </a:r>
          </a:p>
          <a:p>
            <a:endParaRPr lang="en-US" dirty="0"/>
          </a:p>
        </p:txBody>
      </p:sp>
    </p:spTree>
    <p:extLst>
      <p:ext uri="{BB962C8B-B14F-4D97-AF65-F5344CB8AC3E}">
        <p14:creationId xmlns:p14="http://schemas.microsoft.com/office/powerpoint/2010/main" val="1708580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2"/>
        <p:cNvGrpSpPr/>
        <p:nvPr/>
      </p:nvGrpSpPr>
      <p:grpSpPr>
        <a:xfrm>
          <a:off x="0" y="0"/>
          <a:ext cx="0" cy="0"/>
          <a:chOff x="0" y="0"/>
          <a:chExt cx="0" cy="0"/>
        </a:xfrm>
      </p:grpSpPr>
      <p:sp>
        <p:nvSpPr>
          <p:cNvPr id="363" name="Google Shape;363;g52d32caf4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4" name="Google Shape;364;g52d32caf4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2">
          <a:extLst>
            <a:ext uri="{FF2B5EF4-FFF2-40B4-BE49-F238E27FC236}">
              <a16:creationId xmlns:a16="http://schemas.microsoft.com/office/drawing/2014/main" id="{D96F93B6-A91D-3868-6B19-783834016847}"/>
            </a:ext>
          </a:extLst>
        </p:cNvPr>
        <p:cNvGrpSpPr/>
        <p:nvPr/>
      </p:nvGrpSpPr>
      <p:grpSpPr>
        <a:xfrm>
          <a:off x="0" y="0"/>
          <a:ext cx="0" cy="0"/>
          <a:chOff x="0" y="0"/>
          <a:chExt cx="0" cy="0"/>
        </a:xfrm>
      </p:grpSpPr>
      <p:sp>
        <p:nvSpPr>
          <p:cNvPr id="363" name="Google Shape;363;g52d32caf41_0_0:notes">
            <a:extLst>
              <a:ext uri="{FF2B5EF4-FFF2-40B4-BE49-F238E27FC236}">
                <a16:creationId xmlns:a16="http://schemas.microsoft.com/office/drawing/2014/main" id="{D907ACFE-AC48-E150-A6A5-31446510DDA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4" name="Google Shape;364;g52d32caf41_0_0:notes">
            <a:extLst>
              <a:ext uri="{FF2B5EF4-FFF2-40B4-BE49-F238E27FC236}">
                <a16:creationId xmlns:a16="http://schemas.microsoft.com/office/drawing/2014/main" id="{BCB02280-807A-23BF-1157-2C30BD45269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44429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2">
          <a:extLst>
            <a:ext uri="{FF2B5EF4-FFF2-40B4-BE49-F238E27FC236}">
              <a16:creationId xmlns:a16="http://schemas.microsoft.com/office/drawing/2014/main" id="{6D1A4254-AF46-6116-8F80-1CBB54216964}"/>
            </a:ext>
          </a:extLst>
        </p:cNvPr>
        <p:cNvGrpSpPr/>
        <p:nvPr/>
      </p:nvGrpSpPr>
      <p:grpSpPr>
        <a:xfrm>
          <a:off x="0" y="0"/>
          <a:ext cx="0" cy="0"/>
          <a:chOff x="0" y="0"/>
          <a:chExt cx="0" cy="0"/>
        </a:xfrm>
      </p:grpSpPr>
      <p:sp>
        <p:nvSpPr>
          <p:cNvPr id="363" name="Google Shape;363;g52d32caf41_0_0:notes">
            <a:extLst>
              <a:ext uri="{FF2B5EF4-FFF2-40B4-BE49-F238E27FC236}">
                <a16:creationId xmlns:a16="http://schemas.microsoft.com/office/drawing/2014/main" id="{F7A796AD-681F-ADB3-0E68-CCC90CD765C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4" name="Google Shape;364;g52d32caf41_0_0:notes">
            <a:extLst>
              <a:ext uri="{FF2B5EF4-FFF2-40B4-BE49-F238E27FC236}">
                <a16:creationId xmlns:a16="http://schemas.microsoft.com/office/drawing/2014/main" id="{4612BEFF-18D4-F49F-DB2B-9FF625096A8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34184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This section will begin to build the required foundational knowledge that all officers need to conduct High-Risk Traffic Stops.</a:t>
            </a:r>
          </a:p>
          <a:p>
            <a:r>
              <a:rPr lang="en-US" dirty="0"/>
              <a:t>We will discuss 3 U.S. Supreme Court Cases specifically dealing with Use of Force requirements.</a:t>
            </a:r>
          </a:p>
          <a:p>
            <a:r>
              <a:rPr lang="en-US" dirty="0"/>
              <a:t>We will discuss several Illinois specific statutes dealing with Use of Force and LE authority.</a:t>
            </a:r>
          </a:p>
          <a:p>
            <a:r>
              <a:rPr lang="en-US" dirty="0"/>
              <a:t>This is not a Use of Force class per se.  Instructors should not provide their “Legal” opinion concerning the information to be provided.</a:t>
            </a:r>
          </a:p>
          <a:p>
            <a:r>
              <a:rPr lang="en-US" dirty="0"/>
              <a:t>Instructors should advise officers to contact their State’s Attorney, or other legal representative, if they have further questions regarding legal Use of Force statutes.</a:t>
            </a:r>
          </a:p>
          <a:p>
            <a:endParaRPr lang="en-US" dirty="0"/>
          </a:p>
        </p:txBody>
      </p:sp>
    </p:spTree>
    <p:extLst>
      <p:ext uri="{BB962C8B-B14F-4D97-AF65-F5344CB8AC3E}">
        <p14:creationId xmlns:p14="http://schemas.microsoft.com/office/powerpoint/2010/main" val="10573811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p:cNvGrpSpPr/>
        <p:nvPr/>
      </p:nvGrpSpPr>
      <p:grpSpPr>
        <a:xfrm>
          <a:off x="0" y="0"/>
          <a:ext cx="0" cy="0"/>
          <a:chOff x="0" y="0"/>
          <a:chExt cx="0" cy="0"/>
        </a:xfrm>
      </p:grpSpPr>
      <p:sp>
        <p:nvSpPr>
          <p:cNvPr id="386" name="Google Shape;386;g52d32caf41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7" name="Google Shape;387;g52d32caf41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officer must be certain the fleeing suspect is an imminent threat before deadly force may be used.</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We will see this language again when we discuss the Illinois statutes.</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a:extLst>
            <a:ext uri="{FF2B5EF4-FFF2-40B4-BE49-F238E27FC236}">
              <a16:creationId xmlns:a16="http://schemas.microsoft.com/office/drawing/2014/main" id="{5B050910-5853-FEC0-88EC-006A99338E87}"/>
            </a:ext>
          </a:extLst>
        </p:cNvPr>
        <p:cNvGrpSpPr/>
        <p:nvPr/>
      </p:nvGrpSpPr>
      <p:grpSpPr>
        <a:xfrm>
          <a:off x="0" y="0"/>
          <a:ext cx="0" cy="0"/>
          <a:chOff x="0" y="0"/>
          <a:chExt cx="0" cy="0"/>
        </a:xfrm>
      </p:grpSpPr>
      <p:sp>
        <p:nvSpPr>
          <p:cNvPr id="386" name="Google Shape;386;g52d32caf41_0_10:notes">
            <a:extLst>
              <a:ext uri="{FF2B5EF4-FFF2-40B4-BE49-F238E27FC236}">
                <a16:creationId xmlns:a16="http://schemas.microsoft.com/office/drawing/2014/main" id="{28EA3E79-C425-9CDD-9F3C-9DF390030F5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7" name="Google Shape;387;g52d32caf41_0_10:notes">
            <a:extLst>
              <a:ext uri="{FF2B5EF4-FFF2-40B4-BE49-F238E27FC236}">
                <a16:creationId xmlns:a16="http://schemas.microsoft.com/office/drawing/2014/main" id="{D0BF9874-D0E3-F8EA-56D9-454CA15CA14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Decision Holding:</a:t>
            </a:r>
          </a:p>
          <a:p>
            <a:pPr marL="0" lvl="0" indent="0" algn="l" rtl="0">
              <a:spcBef>
                <a:spcPts val="0"/>
              </a:spcBef>
              <a:spcAft>
                <a:spcPts val="0"/>
              </a:spcAft>
              <a:buNone/>
            </a:pPr>
            <a:r>
              <a:rPr lang="en-US" dirty="0"/>
              <a:t>“The reasonableness of a particular use of force must be judged from the perspective of a reasonable officer on the scene, rather than with the 20/20 vision of hindsight”</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“Calculus must embody allowance for the fact that police officers are often forced to make split second judgments – in circumstances that are tense, uncertain and rapidly evolving – about the amount of force that is necessary in a particular situation.”</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8958531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a:extLst>
            <a:ext uri="{FF2B5EF4-FFF2-40B4-BE49-F238E27FC236}">
              <a16:creationId xmlns:a16="http://schemas.microsoft.com/office/drawing/2014/main" id="{DD377BCD-BFAA-0617-0387-DF64226469B9}"/>
            </a:ext>
          </a:extLst>
        </p:cNvPr>
        <p:cNvGrpSpPr/>
        <p:nvPr/>
      </p:nvGrpSpPr>
      <p:grpSpPr>
        <a:xfrm>
          <a:off x="0" y="0"/>
          <a:ext cx="0" cy="0"/>
          <a:chOff x="0" y="0"/>
          <a:chExt cx="0" cy="0"/>
        </a:xfrm>
      </p:grpSpPr>
      <p:sp>
        <p:nvSpPr>
          <p:cNvPr id="386" name="Google Shape;386;g52d32caf41_0_10:notes">
            <a:extLst>
              <a:ext uri="{FF2B5EF4-FFF2-40B4-BE49-F238E27FC236}">
                <a16:creationId xmlns:a16="http://schemas.microsoft.com/office/drawing/2014/main" id="{E4FEBE2E-9B09-DB60-FB85-D4780B7B3EE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7" name="Google Shape;387;g52d32caf41_0_10:notes">
            <a:extLst>
              <a:ext uri="{FF2B5EF4-FFF2-40B4-BE49-F238E27FC236}">
                <a16:creationId xmlns:a16="http://schemas.microsoft.com/office/drawing/2014/main" id="{A7C7DE34-CEA4-7F59-DFB5-AD62FFC068B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These factors must be considered prior to any LE Use of Force.</a:t>
            </a:r>
            <a:endParaRPr dirty="0"/>
          </a:p>
        </p:txBody>
      </p:sp>
    </p:spTree>
    <p:extLst>
      <p:ext uri="{BB962C8B-B14F-4D97-AF65-F5344CB8AC3E}">
        <p14:creationId xmlns:p14="http://schemas.microsoft.com/office/powerpoint/2010/main" val="33402186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a:extLst>
            <a:ext uri="{FF2B5EF4-FFF2-40B4-BE49-F238E27FC236}">
              <a16:creationId xmlns:a16="http://schemas.microsoft.com/office/drawing/2014/main" id="{FDE48C59-8F92-90A7-F991-1D3086722148}"/>
            </a:ext>
          </a:extLst>
        </p:cNvPr>
        <p:cNvGrpSpPr/>
        <p:nvPr/>
      </p:nvGrpSpPr>
      <p:grpSpPr>
        <a:xfrm>
          <a:off x="0" y="0"/>
          <a:ext cx="0" cy="0"/>
          <a:chOff x="0" y="0"/>
          <a:chExt cx="0" cy="0"/>
        </a:xfrm>
      </p:grpSpPr>
      <p:sp>
        <p:nvSpPr>
          <p:cNvPr id="386" name="Google Shape;386;g52d32caf41_0_10:notes">
            <a:extLst>
              <a:ext uri="{FF2B5EF4-FFF2-40B4-BE49-F238E27FC236}">
                <a16:creationId xmlns:a16="http://schemas.microsoft.com/office/drawing/2014/main" id="{5466A941-0F32-BF19-0160-119A2FCE931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7" name="Google Shape;387;g52d32caf41_0_10:notes">
            <a:extLst>
              <a:ext uri="{FF2B5EF4-FFF2-40B4-BE49-F238E27FC236}">
                <a16:creationId xmlns:a16="http://schemas.microsoft.com/office/drawing/2014/main" id="{A8F05A3B-1185-DBC6-2924-E4348A32858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Address de-escalation options.</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Remind officers that de-escalation does not mean give up.  It means use your available resources to reduce or eliminate the likelihood that you will be required to use force.</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Officer Induced Jeopardy may eliminate the officer’s justification for the level of force used.</a:t>
            </a:r>
            <a:endParaRPr dirty="0"/>
          </a:p>
        </p:txBody>
      </p:sp>
    </p:spTree>
    <p:extLst>
      <p:ext uri="{BB962C8B-B14F-4D97-AF65-F5344CB8AC3E}">
        <p14:creationId xmlns:p14="http://schemas.microsoft.com/office/powerpoint/2010/main" val="20679678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6"/>
        <p:cNvGrpSpPr/>
        <p:nvPr/>
      </p:nvGrpSpPr>
      <p:grpSpPr>
        <a:xfrm>
          <a:off x="0" y="0"/>
          <a:ext cx="0" cy="0"/>
          <a:chOff x="0" y="0"/>
          <a:chExt cx="0" cy="0"/>
        </a:xfrm>
      </p:grpSpPr>
      <p:sp>
        <p:nvSpPr>
          <p:cNvPr id="397" name="Google Shape;397;g52d32caf41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8" name="Google Shape;398;g52d32caf41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pPr>
            <a:r>
              <a:rPr lang="en-US" dirty="0"/>
              <a:t>Instructors should advise officers to examine the “Annual Firearms Qualification: A Review of Use of Force with a Firearm for Active – Duty Law Enforcement Officers (Revised August 2024)” handout for more detailed information.</a:t>
            </a:r>
          </a:p>
          <a:p>
            <a:pPr marL="171450" lvl="0" indent="-171450" algn="l" rtl="0">
              <a:spcBef>
                <a:spcPts val="0"/>
              </a:spcBef>
              <a:spcAft>
                <a:spcPts val="0"/>
              </a:spcAft>
            </a:pPr>
            <a:r>
              <a:rPr lang="en-US" dirty="0"/>
              <a:t>Instructors should encourage officers to thoroughly read all of 720 ILCS 5/7-1 through 7-16.</a:t>
            </a:r>
          </a:p>
          <a:p>
            <a:pPr marL="171450" lvl="0" indent="-171450" algn="l" rtl="0">
              <a:spcBef>
                <a:spcPts val="0"/>
              </a:spcBef>
              <a:spcAft>
                <a:spcPts val="0"/>
              </a:spcAft>
            </a:pPr>
            <a:r>
              <a:rPr lang="en-US" dirty="0"/>
              <a:t>Instructors should remember to direct officers to their State’s Attorney, or other legal representative, for jurisdictional specific questions.</a:t>
            </a: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(f) was added to put the language of Graham v. Connor into Illinois statute.</a:t>
            </a:r>
          </a:p>
        </p:txBody>
      </p:sp>
    </p:spTree>
    <p:extLst>
      <p:ext uri="{BB962C8B-B14F-4D97-AF65-F5344CB8AC3E}">
        <p14:creationId xmlns:p14="http://schemas.microsoft.com/office/powerpoint/2010/main" val="32856096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Think about why this is important.</a:t>
            </a:r>
          </a:p>
          <a:p>
            <a:r>
              <a:rPr lang="en-US" dirty="0"/>
              <a:t>We are going to be giving verbal commands, and  we expect compliance.</a:t>
            </a:r>
          </a:p>
          <a:p>
            <a:r>
              <a:rPr lang="en-US" dirty="0"/>
              <a:t>Officers need to be aware enough to look for signs that the subject understands what we are saying.  If they do not, why?</a:t>
            </a:r>
          </a:p>
          <a:p>
            <a:endParaRPr lang="en-US" dirty="0"/>
          </a:p>
        </p:txBody>
      </p:sp>
    </p:spTree>
    <p:extLst>
      <p:ext uri="{BB962C8B-B14F-4D97-AF65-F5344CB8AC3E}">
        <p14:creationId xmlns:p14="http://schemas.microsoft.com/office/powerpoint/2010/main" val="23385662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This section combines language from both Graham v. Connor and Barnes v. Felix even though Barnes v. Felix had not been decided when this statute went into effect.</a:t>
            </a:r>
          </a:p>
        </p:txBody>
      </p:sp>
    </p:spTree>
    <p:extLst>
      <p:ext uri="{BB962C8B-B14F-4D97-AF65-F5344CB8AC3E}">
        <p14:creationId xmlns:p14="http://schemas.microsoft.com/office/powerpoint/2010/main" val="30634727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We talk about this section specifically because many times during these High – Risk Traffic Stops we will place the suspect in a prone position for handcuffing.  </a:t>
            </a:r>
          </a:p>
          <a:p>
            <a:r>
              <a:rPr lang="en-US" dirty="0"/>
              <a:t>Officers must understand this is not a position we can leave someone in indefinitely due to the risk of positional asphyxiation.  </a:t>
            </a:r>
          </a:p>
        </p:txBody>
      </p:sp>
    </p:spTree>
    <p:extLst>
      <p:ext uri="{BB962C8B-B14F-4D97-AF65-F5344CB8AC3E}">
        <p14:creationId xmlns:p14="http://schemas.microsoft.com/office/powerpoint/2010/main" val="35592983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If a subject refused to exit the vehicle during a High – Risk Traffic Stop, we cannot treat this the same way as a non-compliant subject during a normal traffic stop.  </a:t>
            </a:r>
          </a:p>
          <a:p>
            <a:r>
              <a:rPr lang="en-US" dirty="0"/>
              <a:t>We have determined the threat level for this situation is higher, and we must react accordingly based on that elevated threat level.</a:t>
            </a:r>
          </a:p>
          <a:p>
            <a:r>
              <a:rPr lang="en-US" dirty="0"/>
              <a:t>If we do not have a driving force (hostage, gunshots, etc.) we should consider these subjects as barricaded individuals and consider what resources we have to deal with this type of situation.</a:t>
            </a:r>
          </a:p>
          <a:p>
            <a:r>
              <a:rPr lang="en-US" dirty="0"/>
              <a:t>Officers may need to request additional assistance from specialized teams (ILEAS, ISP SWAT, et.) with specialized training and equipment to deal with these scenarios.</a:t>
            </a:r>
          </a:p>
        </p:txBody>
      </p:sp>
    </p:spTree>
    <p:extLst>
      <p:ext uri="{BB962C8B-B14F-4D97-AF65-F5344CB8AC3E}">
        <p14:creationId xmlns:p14="http://schemas.microsoft.com/office/powerpoint/2010/main" val="40268170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Considering the previously discussed court decisions and Illinois statutes, it is imperative that Law Enforcement agencies have written policies in place to govern officers’ actions concerning Use of Force.</a:t>
            </a:r>
          </a:p>
        </p:txBody>
      </p:sp>
    </p:spTree>
    <p:extLst>
      <p:ext uri="{BB962C8B-B14F-4D97-AF65-F5344CB8AC3E}">
        <p14:creationId xmlns:p14="http://schemas.microsoft.com/office/powerpoint/2010/main" val="1814770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Departments must have written policies in place to govern Use of Force to ensure officers are following statutory requirements.  Departments should require officers to read and verify by officer’s signature that officers have seen and understand the policies to limit department liability in the event of unlawful Use of Force.</a:t>
            </a:r>
          </a:p>
        </p:txBody>
      </p:sp>
    </p:spTree>
    <p:extLst>
      <p:ext uri="{BB962C8B-B14F-4D97-AF65-F5344CB8AC3E}">
        <p14:creationId xmlns:p14="http://schemas.microsoft.com/office/powerpoint/2010/main" val="25788860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The Fourth Amendment provides the authority for LE to conduct traffic stops, but certain requirements must be met:</a:t>
            </a:r>
          </a:p>
        </p:txBody>
      </p:sp>
    </p:spTree>
    <p:extLst>
      <p:ext uri="{BB962C8B-B14F-4D97-AF65-F5344CB8AC3E}">
        <p14:creationId xmlns:p14="http://schemas.microsoft.com/office/powerpoint/2010/main" val="12103955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Illinois Forcible Felonies:  720 ILCS 5/2-8</a:t>
            </a:r>
          </a:p>
          <a:p>
            <a:r>
              <a:rPr lang="en-US" dirty="0"/>
              <a:t>Treason, first degree murder, second degree murder, predatory criminal sexual assault of a child, aggravated criminal sexual assault, criminal sexual assault, robbery, burglary, residential burglary, aggravated arson, arson, aggravated kidnaping, kidnaping, aggravated battery resulting in great bodily harm or permanent disability or disfigurement and any other felony which involves the use or threat of physical force or violence against any individual.</a:t>
            </a:r>
          </a:p>
        </p:txBody>
      </p:sp>
    </p:spTree>
    <p:extLst>
      <p:ext uri="{BB962C8B-B14F-4D97-AF65-F5344CB8AC3E}">
        <p14:creationId xmlns:p14="http://schemas.microsoft.com/office/powerpoint/2010/main" val="11627179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Due to the increased risk level associated with High – Risk Traffic Stops, proper positioning of the officers’ vehicle is imperative to ensure adequate cover / concealment. </a:t>
            </a:r>
          </a:p>
          <a:p>
            <a:endParaRPr lang="en-US" dirty="0"/>
          </a:p>
          <a:p>
            <a:r>
              <a:rPr lang="en-US" dirty="0"/>
              <a:t>The initiating officer’s vehicle should be positioned behind the suspect vehicle, approximately 30 to 50 feet, and slightly offset to the driver’s side.  Subsequent officers’ vehicles should be positioned to the right side, left side, or both, of the initiating officer’s vehicle.  These subsequent vehicles should be positioned to create a balance of cover / concealment for these officers as well as visibility of the suspect vehicle. </a:t>
            </a:r>
          </a:p>
        </p:txBody>
      </p:sp>
    </p:spTree>
    <p:extLst>
      <p:ext uri="{BB962C8B-B14F-4D97-AF65-F5344CB8AC3E}">
        <p14:creationId xmlns:p14="http://schemas.microsoft.com/office/powerpoint/2010/main" val="31554437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“Conforming to Cover” or adjusting your body to fall along the same lines as the lines of the vehicle pillars, will allow officers to maximize their ballistic protection.  Since most vehicles are not built along straight lines, officers must understand that they will have to adjust their body position to maximize this cover.  If officers do not conform to these angles, they will expose themselves to potential threats from the suspect vehicle. </a:t>
            </a:r>
          </a:p>
        </p:txBody>
      </p:sp>
    </p:spTree>
    <p:extLst>
      <p:ext uri="{BB962C8B-B14F-4D97-AF65-F5344CB8AC3E}">
        <p14:creationId xmlns:p14="http://schemas.microsoft.com/office/powerpoint/2010/main" val="30014395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These pillars are designed to withstand the weight of the vehicle to prevent crushing in on the occupants of the passenger compartment.  They are stronger in new vehicle due to increasing Crash Safety Rating requirements.</a:t>
            </a:r>
          </a:p>
        </p:txBody>
      </p:sp>
    </p:spTree>
    <p:extLst>
      <p:ext uri="{BB962C8B-B14F-4D97-AF65-F5344CB8AC3E}">
        <p14:creationId xmlns:p14="http://schemas.microsoft.com/office/powerpoint/2010/main" val="30534431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A four-door pickup truck would also have this same pillar configuration.  A standard cab pickup truck would only have the A and B Pillars.</a:t>
            </a:r>
          </a:p>
          <a:p>
            <a:endParaRPr lang="en-US" dirty="0"/>
          </a:p>
          <a:p>
            <a:r>
              <a:rPr lang="en-US" dirty="0"/>
              <a:t>This image also shows the empty spaces in the doors and body that should be convincing to officers that there is no ballistic protection in these areas.</a:t>
            </a:r>
          </a:p>
        </p:txBody>
      </p:sp>
    </p:spTree>
    <p:extLst>
      <p:ext uri="{BB962C8B-B14F-4D97-AF65-F5344CB8AC3E}">
        <p14:creationId xmlns:p14="http://schemas.microsoft.com/office/powerpoint/2010/main" val="10290123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“Stacking” simply means placing more than one pillar in line between the officer and the suspect or suspect vehicle.  By doing this the officer increases their cover exponentially due to the pillar construction. </a:t>
            </a:r>
          </a:p>
          <a:p>
            <a:endParaRPr lang="en-US" dirty="0"/>
          </a:p>
          <a:p>
            <a:endParaRPr lang="en-US" dirty="0"/>
          </a:p>
        </p:txBody>
      </p:sp>
    </p:spTree>
    <p:extLst>
      <p:ext uri="{BB962C8B-B14F-4D97-AF65-F5344CB8AC3E}">
        <p14:creationId xmlns:p14="http://schemas.microsoft.com/office/powerpoint/2010/main" val="4133639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In the video officers will observe the course instructor fire 52 aimed shots of 55 grain 5.56 mm FMJ ammunition into the driver’s side B Pillar of a 2008 Chrysler 300 before a round penetrated the pillar and exited into the target on the passenger side.</a:t>
            </a:r>
          </a:p>
        </p:txBody>
      </p:sp>
    </p:spTree>
    <p:extLst>
      <p:ext uri="{BB962C8B-B14F-4D97-AF65-F5344CB8AC3E}">
        <p14:creationId xmlns:p14="http://schemas.microsoft.com/office/powerpoint/2010/main" val="7755974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The physical construction of the windshield and rear window will cause any rounds fired into them from outside the vehicle to travel in and down.</a:t>
            </a:r>
          </a:p>
          <a:p>
            <a:endParaRPr lang="en-US" dirty="0"/>
          </a:p>
          <a:p>
            <a:r>
              <a:rPr lang="en-US" dirty="0"/>
              <a:t>Examine the impact points on the target.  The rounds are all striking in head or upper thoracic region. </a:t>
            </a:r>
          </a:p>
          <a:p>
            <a:endParaRPr lang="en-US" dirty="0"/>
          </a:p>
          <a:p>
            <a:r>
              <a:rPr lang="en-US" dirty="0"/>
              <a:t>You are not safe in the car.  Get to the rear!</a:t>
            </a:r>
          </a:p>
        </p:txBody>
      </p:sp>
    </p:spTree>
    <p:extLst>
      <p:ext uri="{BB962C8B-B14F-4D97-AF65-F5344CB8AC3E}">
        <p14:creationId xmlns:p14="http://schemas.microsoft.com/office/powerpoint/2010/main" val="21499339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Form your approach team behind your cover vehicles.</a:t>
            </a:r>
          </a:p>
          <a:p>
            <a:endParaRPr lang="en-US" dirty="0"/>
          </a:p>
          <a:p>
            <a:r>
              <a:rPr lang="en-US" dirty="0"/>
              <a:t>Can use a single file or “Heavy Head” approach.</a:t>
            </a:r>
          </a:p>
          <a:p>
            <a:endParaRPr lang="en-US" dirty="0"/>
          </a:p>
          <a:p>
            <a:r>
              <a:rPr lang="en-US" dirty="0"/>
              <a:t>Consider utilizing “Long Cover” to maintain an L shaped advance.</a:t>
            </a:r>
          </a:p>
          <a:p>
            <a:endParaRPr lang="en-US" dirty="0"/>
          </a:p>
          <a:p>
            <a:r>
              <a:rPr lang="en-US" dirty="0"/>
              <a:t>Consider utilizing “Flanking” officers to obtain a better visual angle on the suspect vehicle.</a:t>
            </a:r>
          </a:p>
          <a:p>
            <a:endParaRPr lang="en-US" dirty="0"/>
          </a:p>
          <a:p>
            <a:r>
              <a:rPr lang="en-US"/>
              <a:t>YOU CANNOT MAKE YOUR PLANS AFTER YOU HAVE ALREADY ENTERED “NO MAN’S LAND” BETWEEN THE PATROL AND SUSPECT VEHICLES.</a:t>
            </a:r>
            <a:endParaRPr lang="en-US" dirty="0"/>
          </a:p>
        </p:txBody>
      </p:sp>
    </p:spTree>
    <p:extLst>
      <p:ext uri="{BB962C8B-B14F-4D97-AF65-F5344CB8AC3E}">
        <p14:creationId xmlns:p14="http://schemas.microsoft.com/office/powerpoint/2010/main" val="19868512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A systematic approach is necessary to ensure the vehicle is cleared for safety purposes.</a:t>
            </a:r>
          </a:p>
          <a:p>
            <a:endParaRPr lang="en-US" dirty="0"/>
          </a:p>
          <a:p>
            <a:r>
              <a:rPr lang="en-US" dirty="0"/>
              <a:t>This is not a methodical search for evidence.</a:t>
            </a:r>
          </a:p>
          <a:p>
            <a:endParaRPr lang="en-US" dirty="0"/>
          </a:p>
          <a:p>
            <a:r>
              <a:rPr lang="en-US" dirty="0"/>
              <a:t>This is a check of the vehicle to ensure there is no one else inside and no items that may be harmful to officers or other:</a:t>
            </a:r>
          </a:p>
          <a:p>
            <a:r>
              <a:rPr lang="en-US" dirty="0"/>
              <a:t>Guns</a:t>
            </a:r>
          </a:p>
          <a:p>
            <a:r>
              <a:rPr lang="en-US" dirty="0"/>
              <a:t>Bombs</a:t>
            </a:r>
          </a:p>
          <a:p>
            <a:r>
              <a:rPr lang="en-US" dirty="0"/>
              <a:t>Chemical Agents</a:t>
            </a:r>
          </a:p>
        </p:txBody>
      </p:sp>
    </p:spTree>
    <p:extLst>
      <p:ext uri="{BB962C8B-B14F-4D97-AF65-F5344CB8AC3E}">
        <p14:creationId xmlns:p14="http://schemas.microsoft.com/office/powerpoint/2010/main" val="9389533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BE061-E24B-C5B7-9329-329739DA09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172FF5-37B4-3EA0-2DBB-8CE500BBA426}"/>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C2B7E58E-B52F-21E3-FD90-A42F3CC1E6DF}"/>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9717950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The images on this slide show the process in order of from approaching the vehicle through the complete clearing of the vehicle.  </a:t>
            </a:r>
          </a:p>
          <a:p>
            <a:r>
              <a:rPr lang="en-US" dirty="0"/>
              <a:t>Image 1:  Approach</a:t>
            </a:r>
          </a:p>
          <a:p>
            <a:r>
              <a:rPr lang="en-US" dirty="0"/>
              <a:t>Image 2:  Clear front seat</a:t>
            </a:r>
          </a:p>
          <a:p>
            <a:r>
              <a:rPr lang="en-US" dirty="0"/>
              <a:t>Image 3:  Clear rear passenger compartment</a:t>
            </a:r>
          </a:p>
          <a:p>
            <a:r>
              <a:rPr lang="en-US" dirty="0"/>
              <a:t>Image 4:  Open rear of the vehicle (trunk, hatchback, tailgate, etc.)</a:t>
            </a:r>
          </a:p>
          <a:p>
            <a:r>
              <a:rPr lang="en-US" dirty="0"/>
              <a:t>Image 5:  Clear rear of vehicle.</a:t>
            </a:r>
          </a:p>
        </p:txBody>
      </p:sp>
    </p:spTree>
    <p:extLst>
      <p:ext uri="{BB962C8B-B14F-4D97-AF65-F5344CB8AC3E}">
        <p14:creationId xmlns:p14="http://schemas.microsoft.com/office/powerpoint/2010/main" val="247532532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ACB539-0682-D679-0B0E-9DB34C6A58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1C916C-4675-873A-5F33-2F54BBF752FC}"/>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0B4F359-7712-57F7-B822-D9E7EFC80BAA}"/>
              </a:ext>
            </a:extLst>
          </p:cNvPr>
          <p:cNvSpPr>
            <a:spLocks noGrp="1"/>
          </p:cNvSpPr>
          <p:nvPr>
            <p:ph type="body" idx="1"/>
          </p:nvPr>
        </p:nvSpPr>
        <p:spPr/>
        <p:txBody>
          <a:bodyPr/>
          <a:lstStyle/>
          <a:p>
            <a:r>
              <a:rPr lang="en-US" dirty="0"/>
              <a:t>Effective communication is essential for ensuring efficiency and safety throughout High – Risk Traffic Stops.</a:t>
            </a:r>
          </a:p>
          <a:p>
            <a:r>
              <a:rPr lang="en-US" dirty="0"/>
              <a:t>This slide is designed to be “busy looking”.  It will show officers that this type of situation will have numerous factors working against it that can be mitigated by effective communication.  </a:t>
            </a:r>
          </a:p>
          <a:p>
            <a:r>
              <a:rPr lang="en-US" dirty="0"/>
              <a:t>Specifically, multiple officers trying to talk at one time, officers being spread out over </a:t>
            </a:r>
          </a:p>
          <a:p>
            <a:endParaRPr lang="en-US" dirty="0"/>
          </a:p>
        </p:txBody>
      </p:sp>
    </p:spTree>
    <p:extLst>
      <p:ext uri="{BB962C8B-B14F-4D97-AF65-F5344CB8AC3E}">
        <p14:creationId xmlns:p14="http://schemas.microsoft.com/office/powerpoint/2010/main" val="15347469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This has been a lot of information in a short time.  </a:t>
            </a:r>
          </a:p>
          <a:p>
            <a:endParaRPr lang="en-US" dirty="0"/>
          </a:p>
          <a:p>
            <a:r>
              <a:rPr lang="en-US" dirty="0"/>
              <a:t>Reassure students that we will be going over the information again as we move through the hands-on portion of the class and the culminating scenarios.</a:t>
            </a:r>
          </a:p>
        </p:txBody>
      </p:sp>
    </p:spTree>
    <p:extLst>
      <p:ext uri="{BB962C8B-B14F-4D97-AF65-F5344CB8AC3E}">
        <p14:creationId xmlns:p14="http://schemas.microsoft.com/office/powerpoint/2010/main" val="2655940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grpSp>
        <p:nvGrpSpPr>
          <p:cNvPr id="15" name="Google Shape;15;p3"/>
          <p:cNvGrpSpPr/>
          <p:nvPr/>
        </p:nvGrpSpPr>
        <p:grpSpPr>
          <a:xfrm>
            <a:off x="5772956" y="-5086030"/>
            <a:ext cx="9703906" cy="9703869"/>
            <a:chOff x="-521151" y="-2521376"/>
            <a:chExt cx="10185689" cy="10185650"/>
          </a:xfrm>
        </p:grpSpPr>
        <p:sp>
          <p:nvSpPr>
            <p:cNvPr id="16" name="Google Shape;16;p3"/>
            <p:cNvSpPr/>
            <p:nvPr/>
          </p:nvSpPr>
          <p:spPr>
            <a:xfrm>
              <a:off x="3669041" y="1668811"/>
              <a:ext cx="1805907" cy="1805870"/>
            </a:xfrm>
            <a:custGeom>
              <a:avLst/>
              <a:gdLst/>
              <a:ahLst/>
              <a:cxnLst/>
              <a:rect l="l" t="t" r="r" b="b"/>
              <a:pathLst>
                <a:path w="48087" h="48086" extrusionOk="0">
                  <a:moveTo>
                    <a:pt x="24044" y="0"/>
                  </a:moveTo>
                  <a:cubicBezTo>
                    <a:pt x="10761" y="0"/>
                    <a:pt x="1" y="10760"/>
                    <a:pt x="1" y="24043"/>
                  </a:cubicBezTo>
                  <a:cubicBezTo>
                    <a:pt x="1" y="37326"/>
                    <a:pt x="10761" y="48086"/>
                    <a:pt x="24044" y="48086"/>
                  </a:cubicBezTo>
                  <a:cubicBezTo>
                    <a:pt x="37326" y="48086"/>
                    <a:pt x="48087" y="37326"/>
                    <a:pt x="48087" y="24043"/>
                  </a:cubicBezTo>
                  <a:cubicBezTo>
                    <a:pt x="48087" y="10760"/>
                    <a:pt x="37326" y="0"/>
                    <a:pt x="24044" y="0"/>
                  </a:cubicBezTo>
                  <a:close/>
                  <a:moveTo>
                    <a:pt x="24044" y="39210"/>
                  </a:moveTo>
                  <a:cubicBezTo>
                    <a:pt x="15654" y="39210"/>
                    <a:pt x="8876" y="32402"/>
                    <a:pt x="8876" y="24043"/>
                  </a:cubicBezTo>
                  <a:cubicBezTo>
                    <a:pt x="8876" y="15684"/>
                    <a:pt x="15685" y="8876"/>
                    <a:pt x="24044" y="8876"/>
                  </a:cubicBezTo>
                  <a:cubicBezTo>
                    <a:pt x="32402" y="8876"/>
                    <a:pt x="39211" y="15684"/>
                    <a:pt x="39211" y="24043"/>
                  </a:cubicBezTo>
                  <a:cubicBezTo>
                    <a:pt x="39211" y="32402"/>
                    <a:pt x="32402" y="39210"/>
                    <a:pt x="24044" y="39210"/>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p:nvPr/>
          </p:nvSpPr>
          <p:spPr>
            <a:xfrm>
              <a:off x="3219279" y="1219050"/>
              <a:ext cx="2705425" cy="2705387"/>
            </a:xfrm>
            <a:custGeom>
              <a:avLst/>
              <a:gdLst/>
              <a:ahLst/>
              <a:cxnLst/>
              <a:rect l="l" t="t" r="r" b="b"/>
              <a:pathLst>
                <a:path w="72039" h="72038" extrusionOk="0">
                  <a:moveTo>
                    <a:pt x="36020" y="0"/>
                  </a:moveTo>
                  <a:cubicBezTo>
                    <a:pt x="16141" y="0"/>
                    <a:pt x="1" y="16140"/>
                    <a:pt x="1" y="36019"/>
                  </a:cubicBezTo>
                  <a:cubicBezTo>
                    <a:pt x="1" y="55898"/>
                    <a:pt x="16141" y="72038"/>
                    <a:pt x="36020" y="72038"/>
                  </a:cubicBezTo>
                  <a:cubicBezTo>
                    <a:pt x="55898" y="72038"/>
                    <a:pt x="72038" y="55898"/>
                    <a:pt x="72038" y="36019"/>
                  </a:cubicBezTo>
                  <a:cubicBezTo>
                    <a:pt x="72038" y="16140"/>
                    <a:pt x="55898" y="0"/>
                    <a:pt x="36020" y="0"/>
                  </a:cubicBezTo>
                  <a:close/>
                  <a:moveTo>
                    <a:pt x="36020" y="64804"/>
                  </a:moveTo>
                  <a:cubicBezTo>
                    <a:pt x="20123" y="64804"/>
                    <a:pt x="7235" y="51916"/>
                    <a:pt x="7235" y="36019"/>
                  </a:cubicBezTo>
                  <a:cubicBezTo>
                    <a:pt x="7235" y="20122"/>
                    <a:pt x="20123" y="7234"/>
                    <a:pt x="36020" y="7234"/>
                  </a:cubicBezTo>
                  <a:cubicBezTo>
                    <a:pt x="51916" y="7234"/>
                    <a:pt x="64774" y="20122"/>
                    <a:pt x="64774" y="36019"/>
                  </a:cubicBezTo>
                  <a:cubicBezTo>
                    <a:pt x="64774" y="51916"/>
                    <a:pt x="51916" y="64804"/>
                    <a:pt x="36020" y="64804"/>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3"/>
            <p:cNvSpPr/>
            <p:nvPr/>
          </p:nvSpPr>
          <p:spPr>
            <a:xfrm>
              <a:off x="2608556" y="609492"/>
              <a:ext cx="3926863" cy="3925662"/>
            </a:xfrm>
            <a:custGeom>
              <a:avLst/>
              <a:gdLst/>
              <a:ahLst/>
              <a:cxnLst/>
              <a:rect l="l" t="t" r="r" b="b"/>
              <a:pathLst>
                <a:path w="104563" h="104531" extrusionOk="0">
                  <a:moveTo>
                    <a:pt x="52282" y="0"/>
                  </a:moveTo>
                  <a:cubicBezTo>
                    <a:pt x="23406" y="0"/>
                    <a:pt x="1" y="23374"/>
                    <a:pt x="1" y="52250"/>
                  </a:cubicBezTo>
                  <a:cubicBezTo>
                    <a:pt x="1" y="81126"/>
                    <a:pt x="23406" y="104530"/>
                    <a:pt x="52282" y="104530"/>
                  </a:cubicBezTo>
                  <a:cubicBezTo>
                    <a:pt x="81157" y="104530"/>
                    <a:pt x="104562" y="81126"/>
                    <a:pt x="104562" y="52250"/>
                  </a:cubicBezTo>
                  <a:cubicBezTo>
                    <a:pt x="104562" y="23374"/>
                    <a:pt x="81157" y="0"/>
                    <a:pt x="52282" y="0"/>
                  </a:cubicBezTo>
                  <a:close/>
                  <a:moveTo>
                    <a:pt x="52282" y="94014"/>
                  </a:moveTo>
                  <a:cubicBezTo>
                    <a:pt x="29211" y="94014"/>
                    <a:pt x="10518" y="75320"/>
                    <a:pt x="10518" y="52250"/>
                  </a:cubicBezTo>
                  <a:cubicBezTo>
                    <a:pt x="10518" y="29180"/>
                    <a:pt x="29211" y="10487"/>
                    <a:pt x="52282" y="10487"/>
                  </a:cubicBezTo>
                  <a:cubicBezTo>
                    <a:pt x="75352" y="10487"/>
                    <a:pt x="94045" y="29180"/>
                    <a:pt x="94045" y="52250"/>
                  </a:cubicBezTo>
                  <a:cubicBezTo>
                    <a:pt x="94045" y="75320"/>
                    <a:pt x="75352" y="94014"/>
                    <a:pt x="52282" y="94014"/>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3"/>
            <p:cNvSpPr/>
            <p:nvPr/>
          </p:nvSpPr>
          <p:spPr>
            <a:xfrm>
              <a:off x="1832327" y="-167901"/>
              <a:ext cx="5479312" cy="5479275"/>
            </a:xfrm>
            <a:custGeom>
              <a:avLst/>
              <a:gdLst/>
              <a:ahLst/>
              <a:cxnLst/>
              <a:rect l="l" t="t" r="r" b="b"/>
              <a:pathLst>
                <a:path w="145901" h="145900" extrusionOk="0">
                  <a:moveTo>
                    <a:pt x="72951" y="1"/>
                  </a:moveTo>
                  <a:cubicBezTo>
                    <a:pt x="32646" y="1"/>
                    <a:pt x="1" y="32676"/>
                    <a:pt x="1" y="72950"/>
                  </a:cubicBezTo>
                  <a:cubicBezTo>
                    <a:pt x="1" y="113224"/>
                    <a:pt x="32676" y="145899"/>
                    <a:pt x="72951" y="145899"/>
                  </a:cubicBezTo>
                  <a:cubicBezTo>
                    <a:pt x="113225" y="145899"/>
                    <a:pt x="145900" y="113224"/>
                    <a:pt x="145900" y="72950"/>
                  </a:cubicBezTo>
                  <a:cubicBezTo>
                    <a:pt x="145900" y="32676"/>
                    <a:pt x="113225" y="1"/>
                    <a:pt x="72951" y="1"/>
                  </a:cubicBezTo>
                  <a:close/>
                  <a:moveTo>
                    <a:pt x="72951" y="131249"/>
                  </a:moveTo>
                  <a:cubicBezTo>
                    <a:pt x="40761" y="131249"/>
                    <a:pt x="14652" y="105139"/>
                    <a:pt x="14652" y="72950"/>
                  </a:cubicBezTo>
                  <a:cubicBezTo>
                    <a:pt x="14652" y="40761"/>
                    <a:pt x="40761" y="14651"/>
                    <a:pt x="72951" y="14651"/>
                  </a:cubicBezTo>
                  <a:cubicBezTo>
                    <a:pt x="105140" y="14651"/>
                    <a:pt x="131249" y="40761"/>
                    <a:pt x="131249" y="72950"/>
                  </a:cubicBezTo>
                  <a:cubicBezTo>
                    <a:pt x="131249" y="105139"/>
                    <a:pt x="105140" y="131249"/>
                    <a:pt x="72951" y="131249"/>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3"/>
            <p:cNvSpPr/>
            <p:nvPr/>
          </p:nvSpPr>
          <p:spPr>
            <a:xfrm>
              <a:off x="804966" y="-1195260"/>
              <a:ext cx="7534021" cy="7533984"/>
            </a:xfrm>
            <a:custGeom>
              <a:avLst/>
              <a:gdLst/>
              <a:ahLst/>
              <a:cxnLst/>
              <a:rect l="l" t="t" r="r" b="b"/>
              <a:pathLst>
                <a:path w="200613" h="200612" extrusionOk="0">
                  <a:moveTo>
                    <a:pt x="100307" y="1"/>
                  </a:moveTo>
                  <a:cubicBezTo>
                    <a:pt x="44895" y="1"/>
                    <a:pt x="1" y="44925"/>
                    <a:pt x="1" y="100306"/>
                  </a:cubicBezTo>
                  <a:cubicBezTo>
                    <a:pt x="1" y="155687"/>
                    <a:pt x="44895" y="200611"/>
                    <a:pt x="100307" y="200611"/>
                  </a:cubicBezTo>
                  <a:cubicBezTo>
                    <a:pt x="155687" y="200611"/>
                    <a:pt x="200612" y="155687"/>
                    <a:pt x="200612" y="100306"/>
                  </a:cubicBezTo>
                  <a:cubicBezTo>
                    <a:pt x="200612" y="44925"/>
                    <a:pt x="155687" y="1"/>
                    <a:pt x="100307" y="1"/>
                  </a:cubicBezTo>
                  <a:close/>
                  <a:moveTo>
                    <a:pt x="100307" y="180459"/>
                  </a:moveTo>
                  <a:cubicBezTo>
                    <a:pt x="56050" y="180459"/>
                    <a:pt x="20153" y="144562"/>
                    <a:pt x="20153" y="100306"/>
                  </a:cubicBezTo>
                  <a:cubicBezTo>
                    <a:pt x="20153" y="56050"/>
                    <a:pt x="56050" y="20153"/>
                    <a:pt x="100307" y="20153"/>
                  </a:cubicBezTo>
                  <a:cubicBezTo>
                    <a:pt x="144563" y="20153"/>
                    <a:pt x="180460" y="56050"/>
                    <a:pt x="180460" y="100306"/>
                  </a:cubicBezTo>
                  <a:cubicBezTo>
                    <a:pt x="180460" y="144562"/>
                    <a:pt x="144563" y="180459"/>
                    <a:pt x="100307" y="180459"/>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3"/>
            <p:cNvSpPr/>
            <p:nvPr/>
          </p:nvSpPr>
          <p:spPr>
            <a:xfrm>
              <a:off x="-521151" y="-2521376"/>
              <a:ext cx="10185689" cy="10185650"/>
            </a:xfrm>
            <a:custGeom>
              <a:avLst/>
              <a:gdLst/>
              <a:ahLst/>
              <a:cxnLst/>
              <a:rect l="l" t="t" r="r" b="b"/>
              <a:pathLst>
                <a:path w="265477" h="265476" extrusionOk="0">
                  <a:moveTo>
                    <a:pt x="132739" y="1"/>
                  </a:moveTo>
                  <a:cubicBezTo>
                    <a:pt x="59424" y="1"/>
                    <a:pt x="0" y="59424"/>
                    <a:pt x="0" y="132738"/>
                  </a:cubicBezTo>
                  <a:cubicBezTo>
                    <a:pt x="0" y="206022"/>
                    <a:pt x="59424" y="265476"/>
                    <a:pt x="132739" y="265476"/>
                  </a:cubicBezTo>
                  <a:cubicBezTo>
                    <a:pt x="206023" y="265476"/>
                    <a:pt x="265477" y="206022"/>
                    <a:pt x="265477" y="132738"/>
                  </a:cubicBezTo>
                  <a:cubicBezTo>
                    <a:pt x="265477" y="59424"/>
                    <a:pt x="206023" y="1"/>
                    <a:pt x="132739" y="1"/>
                  </a:cubicBezTo>
                  <a:close/>
                  <a:moveTo>
                    <a:pt x="132739" y="238788"/>
                  </a:moveTo>
                  <a:cubicBezTo>
                    <a:pt x="74166" y="238788"/>
                    <a:pt x="26688" y="191310"/>
                    <a:pt x="26688" y="132738"/>
                  </a:cubicBezTo>
                  <a:cubicBezTo>
                    <a:pt x="26688" y="74166"/>
                    <a:pt x="74166" y="26688"/>
                    <a:pt x="132739" y="26688"/>
                  </a:cubicBezTo>
                  <a:cubicBezTo>
                    <a:pt x="191311" y="26688"/>
                    <a:pt x="238789" y="74166"/>
                    <a:pt x="238789" y="132738"/>
                  </a:cubicBezTo>
                  <a:cubicBezTo>
                    <a:pt x="238789" y="191310"/>
                    <a:pt x="191311" y="238788"/>
                    <a:pt x="132739" y="238788"/>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a:off x="4143927" y="2143658"/>
              <a:ext cx="856141" cy="856179"/>
            </a:xfrm>
            <a:custGeom>
              <a:avLst/>
              <a:gdLst/>
              <a:ahLst/>
              <a:cxnLst/>
              <a:rect l="l" t="t" r="r" b="b"/>
              <a:pathLst>
                <a:path w="22797" h="22798" extrusionOk="0">
                  <a:moveTo>
                    <a:pt x="11399" y="1"/>
                  </a:moveTo>
                  <a:cubicBezTo>
                    <a:pt x="5107" y="1"/>
                    <a:pt x="0" y="5107"/>
                    <a:pt x="0" y="11399"/>
                  </a:cubicBezTo>
                  <a:cubicBezTo>
                    <a:pt x="0" y="17691"/>
                    <a:pt x="5107" y="22797"/>
                    <a:pt x="11399" y="22797"/>
                  </a:cubicBezTo>
                  <a:cubicBezTo>
                    <a:pt x="17690" y="22797"/>
                    <a:pt x="22797" y="17691"/>
                    <a:pt x="22797" y="11399"/>
                  </a:cubicBezTo>
                  <a:cubicBezTo>
                    <a:pt x="22797" y="5107"/>
                    <a:pt x="17690" y="1"/>
                    <a:pt x="11399" y="1"/>
                  </a:cubicBezTo>
                  <a:close/>
                  <a:moveTo>
                    <a:pt x="11399" y="18572"/>
                  </a:moveTo>
                  <a:cubicBezTo>
                    <a:pt x="7417" y="18572"/>
                    <a:pt x="4225" y="15381"/>
                    <a:pt x="4225" y="11399"/>
                  </a:cubicBezTo>
                  <a:cubicBezTo>
                    <a:pt x="4225" y="7448"/>
                    <a:pt x="7417" y="4226"/>
                    <a:pt x="11399" y="4226"/>
                  </a:cubicBezTo>
                  <a:cubicBezTo>
                    <a:pt x="15350" y="4226"/>
                    <a:pt x="18572" y="7448"/>
                    <a:pt x="18572" y="11399"/>
                  </a:cubicBezTo>
                  <a:cubicBezTo>
                    <a:pt x="18572" y="15381"/>
                    <a:pt x="15380" y="18572"/>
                    <a:pt x="11399" y="18572"/>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 name="Google Shape;23;p3"/>
          <p:cNvSpPr txBox="1">
            <a:spLocks noGrp="1"/>
          </p:cNvSpPr>
          <p:nvPr>
            <p:ph type="title"/>
          </p:nvPr>
        </p:nvSpPr>
        <p:spPr>
          <a:xfrm>
            <a:off x="1325450" y="2354756"/>
            <a:ext cx="3247800" cy="15987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3"/>
              </a:buClr>
              <a:buSzPts val="4200"/>
              <a:buNone/>
              <a:defRPr sz="4800">
                <a:solidFill>
                  <a:schemeClr val="accent2"/>
                </a:solidFill>
              </a:defRPr>
            </a:lvl1pPr>
            <a:lvl2pPr lvl="1" algn="ctr" rtl="0">
              <a:spcBef>
                <a:spcPts val="0"/>
              </a:spcBef>
              <a:spcAft>
                <a:spcPts val="0"/>
              </a:spcAft>
              <a:buClr>
                <a:schemeClr val="accent3"/>
              </a:buClr>
              <a:buSzPts val="4200"/>
              <a:buNone/>
              <a:defRPr sz="4200">
                <a:solidFill>
                  <a:schemeClr val="accent3"/>
                </a:solidFill>
              </a:defRPr>
            </a:lvl2pPr>
            <a:lvl3pPr lvl="2" algn="ctr" rtl="0">
              <a:spcBef>
                <a:spcPts val="0"/>
              </a:spcBef>
              <a:spcAft>
                <a:spcPts val="0"/>
              </a:spcAft>
              <a:buClr>
                <a:schemeClr val="accent3"/>
              </a:buClr>
              <a:buSzPts val="4200"/>
              <a:buNone/>
              <a:defRPr sz="4200">
                <a:solidFill>
                  <a:schemeClr val="accent3"/>
                </a:solidFill>
              </a:defRPr>
            </a:lvl3pPr>
            <a:lvl4pPr lvl="3" algn="ctr" rtl="0">
              <a:spcBef>
                <a:spcPts val="0"/>
              </a:spcBef>
              <a:spcAft>
                <a:spcPts val="0"/>
              </a:spcAft>
              <a:buClr>
                <a:schemeClr val="accent3"/>
              </a:buClr>
              <a:buSzPts val="4200"/>
              <a:buNone/>
              <a:defRPr sz="4200">
                <a:solidFill>
                  <a:schemeClr val="accent3"/>
                </a:solidFill>
              </a:defRPr>
            </a:lvl4pPr>
            <a:lvl5pPr lvl="4" algn="ctr" rtl="0">
              <a:spcBef>
                <a:spcPts val="0"/>
              </a:spcBef>
              <a:spcAft>
                <a:spcPts val="0"/>
              </a:spcAft>
              <a:buClr>
                <a:schemeClr val="accent3"/>
              </a:buClr>
              <a:buSzPts val="4200"/>
              <a:buNone/>
              <a:defRPr sz="4200">
                <a:solidFill>
                  <a:schemeClr val="accent3"/>
                </a:solidFill>
              </a:defRPr>
            </a:lvl5pPr>
            <a:lvl6pPr lvl="5" algn="ctr" rtl="0">
              <a:spcBef>
                <a:spcPts val="0"/>
              </a:spcBef>
              <a:spcAft>
                <a:spcPts val="0"/>
              </a:spcAft>
              <a:buClr>
                <a:schemeClr val="accent3"/>
              </a:buClr>
              <a:buSzPts val="4200"/>
              <a:buNone/>
              <a:defRPr sz="4200">
                <a:solidFill>
                  <a:schemeClr val="accent3"/>
                </a:solidFill>
              </a:defRPr>
            </a:lvl6pPr>
            <a:lvl7pPr lvl="6" algn="ctr" rtl="0">
              <a:spcBef>
                <a:spcPts val="0"/>
              </a:spcBef>
              <a:spcAft>
                <a:spcPts val="0"/>
              </a:spcAft>
              <a:buClr>
                <a:schemeClr val="accent3"/>
              </a:buClr>
              <a:buSzPts val="4200"/>
              <a:buNone/>
              <a:defRPr sz="4200">
                <a:solidFill>
                  <a:schemeClr val="accent3"/>
                </a:solidFill>
              </a:defRPr>
            </a:lvl7pPr>
            <a:lvl8pPr lvl="7" algn="ctr" rtl="0">
              <a:spcBef>
                <a:spcPts val="0"/>
              </a:spcBef>
              <a:spcAft>
                <a:spcPts val="0"/>
              </a:spcAft>
              <a:buClr>
                <a:schemeClr val="accent3"/>
              </a:buClr>
              <a:buSzPts val="4200"/>
              <a:buNone/>
              <a:defRPr sz="4200">
                <a:solidFill>
                  <a:schemeClr val="accent3"/>
                </a:solidFill>
              </a:defRPr>
            </a:lvl8pPr>
            <a:lvl9pPr lvl="8" algn="ctr" rtl="0">
              <a:spcBef>
                <a:spcPts val="0"/>
              </a:spcBef>
              <a:spcAft>
                <a:spcPts val="0"/>
              </a:spcAft>
              <a:buClr>
                <a:schemeClr val="accent3"/>
              </a:buClr>
              <a:buSzPts val="4200"/>
              <a:buNone/>
              <a:defRPr sz="4200">
                <a:solidFill>
                  <a:schemeClr val="accent3"/>
                </a:solidFill>
              </a:defRPr>
            </a:lvl9pPr>
          </a:lstStyle>
          <a:p>
            <a:endParaRPr/>
          </a:p>
        </p:txBody>
      </p:sp>
      <p:sp>
        <p:nvSpPr>
          <p:cNvPr id="24" name="Google Shape;24;p3"/>
          <p:cNvSpPr txBox="1">
            <a:spLocks noGrp="1"/>
          </p:cNvSpPr>
          <p:nvPr>
            <p:ph type="title" idx="2" hasCustomPrompt="1"/>
          </p:nvPr>
        </p:nvSpPr>
        <p:spPr>
          <a:xfrm flipH="1">
            <a:off x="1325450" y="912388"/>
            <a:ext cx="3247800" cy="10743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accent3"/>
              </a:buClr>
              <a:buSzPts val="3600"/>
              <a:buNone/>
              <a:defRPr sz="8000">
                <a:solidFill>
                  <a:schemeClr val="lt1"/>
                </a:solidFill>
              </a:defRPr>
            </a:lvl1pPr>
            <a:lvl2pPr lvl="1" algn="ctr" rtl="0">
              <a:spcBef>
                <a:spcPts val="0"/>
              </a:spcBef>
              <a:spcAft>
                <a:spcPts val="0"/>
              </a:spcAft>
              <a:buClr>
                <a:schemeClr val="accent3"/>
              </a:buClr>
              <a:buSzPts val="3600"/>
              <a:buFont typeface="Fira Sans Extra Condensed Medium"/>
              <a:buNone/>
              <a:defRPr sz="3600">
                <a:solidFill>
                  <a:schemeClr val="accent3"/>
                </a:solidFill>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Clr>
                <a:schemeClr val="accent3"/>
              </a:buClr>
              <a:buSzPts val="3600"/>
              <a:buFont typeface="Fira Sans Extra Condensed Medium"/>
              <a:buNone/>
              <a:defRPr sz="3600">
                <a:solidFill>
                  <a:schemeClr val="accent3"/>
                </a:solidFill>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Clr>
                <a:schemeClr val="accent3"/>
              </a:buClr>
              <a:buSzPts val="3600"/>
              <a:buFont typeface="Fira Sans Extra Condensed Medium"/>
              <a:buNone/>
              <a:defRPr sz="3600">
                <a:solidFill>
                  <a:schemeClr val="accent3"/>
                </a:solidFill>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Clr>
                <a:schemeClr val="accent3"/>
              </a:buClr>
              <a:buSzPts val="3600"/>
              <a:buFont typeface="Fira Sans Extra Condensed Medium"/>
              <a:buNone/>
              <a:defRPr sz="3600">
                <a:solidFill>
                  <a:schemeClr val="accent3"/>
                </a:solidFill>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Clr>
                <a:schemeClr val="accent3"/>
              </a:buClr>
              <a:buSzPts val="3600"/>
              <a:buFont typeface="Fira Sans Extra Condensed Medium"/>
              <a:buNone/>
              <a:defRPr sz="3600">
                <a:solidFill>
                  <a:schemeClr val="accent3"/>
                </a:solidFill>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Clr>
                <a:schemeClr val="accent3"/>
              </a:buClr>
              <a:buSzPts val="3600"/>
              <a:buFont typeface="Fira Sans Extra Condensed Medium"/>
              <a:buNone/>
              <a:defRPr sz="3600">
                <a:solidFill>
                  <a:schemeClr val="accent3"/>
                </a:solidFill>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Clr>
                <a:schemeClr val="accent3"/>
              </a:buClr>
              <a:buSzPts val="3600"/>
              <a:buFont typeface="Fira Sans Extra Condensed Medium"/>
              <a:buNone/>
              <a:defRPr sz="3600">
                <a:solidFill>
                  <a:schemeClr val="accent3"/>
                </a:solidFill>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Clr>
                <a:schemeClr val="accent3"/>
              </a:buClr>
              <a:buSzPts val="3600"/>
              <a:buFont typeface="Fira Sans Extra Condensed Medium"/>
              <a:buNone/>
              <a:defRPr sz="3600">
                <a:solidFill>
                  <a:schemeClr val="accent3"/>
                </a:solidFill>
                <a:latin typeface="Fira Sans Extra Condensed Medium"/>
                <a:ea typeface="Fira Sans Extra Condensed Medium"/>
                <a:cs typeface="Fira Sans Extra Condensed Medium"/>
                <a:sym typeface="Fira Sans Extra Condensed Medium"/>
              </a:defRPr>
            </a:lvl9pPr>
          </a:lstStyle>
          <a:p>
            <a:r>
              <a:t>xx%</a:t>
            </a:r>
          </a:p>
        </p:txBody>
      </p:sp>
      <p:sp>
        <p:nvSpPr>
          <p:cNvPr id="25" name="Google Shape;25;p3"/>
          <p:cNvSpPr txBox="1">
            <a:spLocks noGrp="1"/>
          </p:cNvSpPr>
          <p:nvPr>
            <p:ph type="subTitle" idx="1"/>
          </p:nvPr>
        </p:nvSpPr>
        <p:spPr>
          <a:xfrm>
            <a:off x="1325442" y="3863013"/>
            <a:ext cx="3247800" cy="368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3"/>
              </a:buClr>
              <a:buSzPts val="2100"/>
              <a:buNone/>
              <a:defRPr sz="1400"/>
            </a:lvl1pPr>
            <a:lvl2pPr lvl="1" algn="ctr" rtl="0">
              <a:lnSpc>
                <a:spcPct val="100000"/>
              </a:lnSpc>
              <a:spcBef>
                <a:spcPts val="0"/>
              </a:spcBef>
              <a:spcAft>
                <a:spcPts val="0"/>
              </a:spcAft>
              <a:buClr>
                <a:schemeClr val="accent3"/>
              </a:buClr>
              <a:buSzPts val="2100"/>
              <a:buNone/>
              <a:defRPr sz="2100">
                <a:solidFill>
                  <a:schemeClr val="accent3"/>
                </a:solidFill>
              </a:defRPr>
            </a:lvl2pPr>
            <a:lvl3pPr lvl="2" algn="ctr" rtl="0">
              <a:lnSpc>
                <a:spcPct val="100000"/>
              </a:lnSpc>
              <a:spcBef>
                <a:spcPts val="0"/>
              </a:spcBef>
              <a:spcAft>
                <a:spcPts val="0"/>
              </a:spcAft>
              <a:buClr>
                <a:schemeClr val="accent3"/>
              </a:buClr>
              <a:buSzPts val="2100"/>
              <a:buNone/>
              <a:defRPr sz="2100">
                <a:solidFill>
                  <a:schemeClr val="accent3"/>
                </a:solidFill>
              </a:defRPr>
            </a:lvl3pPr>
            <a:lvl4pPr lvl="3" algn="ctr" rtl="0">
              <a:lnSpc>
                <a:spcPct val="100000"/>
              </a:lnSpc>
              <a:spcBef>
                <a:spcPts val="0"/>
              </a:spcBef>
              <a:spcAft>
                <a:spcPts val="0"/>
              </a:spcAft>
              <a:buClr>
                <a:schemeClr val="accent3"/>
              </a:buClr>
              <a:buSzPts val="2100"/>
              <a:buNone/>
              <a:defRPr sz="2100">
                <a:solidFill>
                  <a:schemeClr val="accent3"/>
                </a:solidFill>
              </a:defRPr>
            </a:lvl4pPr>
            <a:lvl5pPr lvl="4" algn="ctr" rtl="0">
              <a:lnSpc>
                <a:spcPct val="100000"/>
              </a:lnSpc>
              <a:spcBef>
                <a:spcPts val="0"/>
              </a:spcBef>
              <a:spcAft>
                <a:spcPts val="0"/>
              </a:spcAft>
              <a:buClr>
                <a:schemeClr val="accent3"/>
              </a:buClr>
              <a:buSzPts val="2100"/>
              <a:buNone/>
              <a:defRPr sz="2100">
                <a:solidFill>
                  <a:schemeClr val="accent3"/>
                </a:solidFill>
              </a:defRPr>
            </a:lvl5pPr>
            <a:lvl6pPr lvl="5" algn="ctr" rtl="0">
              <a:lnSpc>
                <a:spcPct val="100000"/>
              </a:lnSpc>
              <a:spcBef>
                <a:spcPts val="0"/>
              </a:spcBef>
              <a:spcAft>
                <a:spcPts val="0"/>
              </a:spcAft>
              <a:buClr>
                <a:schemeClr val="accent3"/>
              </a:buClr>
              <a:buSzPts val="2100"/>
              <a:buNone/>
              <a:defRPr sz="2100">
                <a:solidFill>
                  <a:schemeClr val="accent3"/>
                </a:solidFill>
              </a:defRPr>
            </a:lvl6pPr>
            <a:lvl7pPr lvl="6" algn="ctr" rtl="0">
              <a:lnSpc>
                <a:spcPct val="100000"/>
              </a:lnSpc>
              <a:spcBef>
                <a:spcPts val="0"/>
              </a:spcBef>
              <a:spcAft>
                <a:spcPts val="0"/>
              </a:spcAft>
              <a:buClr>
                <a:schemeClr val="accent3"/>
              </a:buClr>
              <a:buSzPts val="2100"/>
              <a:buNone/>
              <a:defRPr sz="2100">
                <a:solidFill>
                  <a:schemeClr val="accent3"/>
                </a:solidFill>
              </a:defRPr>
            </a:lvl7pPr>
            <a:lvl8pPr lvl="7" algn="ctr" rtl="0">
              <a:lnSpc>
                <a:spcPct val="100000"/>
              </a:lnSpc>
              <a:spcBef>
                <a:spcPts val="0"/>
              </a:spcBef>
              <a:spcAft>
                <a:spcPts val="0"/>
              </a:spcAft>
              <a:buClr>
                <a:schemeClr val="accent3"/>
              </a:buClr>
              <a:buSzPts val="2100"/>
              <a:buNone/>
              <a:defRPr sz="2100">
                <a:solidFill>
                  <a:schemeClr val="accent3"/>
                </a:solidFill>
              </a:defRPr>
            </a:lvl8pPr>
            <a:lvl9pPr lvl="8" algn="ctr" rtl="0">
              <a:lnSpc>
                <a:spcPct val="100000"/>
              </a:lnSpc>
              <a:spcBef>
                <a:spcPts val="0"/>
              </a:spcBef>
              <a:spcAft>
                <a:spcPts val="0"/>
              </a:spcAft>
              <a:buClr>
                <a:schemeClr val="accent3"/>
              </a:buClr>
              <a:buSzPts val="2100"/>
              <a:buNone/>
              <a:defRPr sz="2100">
                <a:solidFill>
                  <a:schemeClr val="accent3"/>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6"/>
        <p:cNvGrpSpPr/>
        <p:nvPr/>
      </p:nvGrpSpPr>
      <p:grpSpPr>
        <a:xfrm>
          <a:off x="0" y="0"/>
          <a:ext cx="0" cy="0"/>
          <a:chOff x="0" y="0"/>
          <a:chExt cx="0" cy="0"/>
        </a:xfrm>
      </p:grpSpPr>
      <p:grpSp>
        <p:nvGrpSpPr>
          <p:cNvPr id="27" name="Google Shape;27;p4"/>
          <p:cNvGrpSpPr/>
          <p:nvPr/>
        </p:nvGrpSpPr>
        <p:grpSpPr>
          <a:xfrm rot="2700000">
            <a:off x="7514651" y="3682798"/>
            <a:ext cx="5354242" cy="5354221"/>
            <a:chOff x="-521151" y="-2521376"/>
            <a:chExt cx="10185689" cy="10185650"/>
          </a:xfrm>
        </p:grpSpPr>
        <p:sp>
          <p:nvSpPr>
            <p:cNvPr id="28" name="Google Shape;28;p4"/>
            <p:cNvSpPr/>
            <p:nvPr/>
          </p:nvSpPr>
          <p:spPr>
            <a:xfrm>
              <a:off x="3669041" y="1668811"/>
              <a:ext cx="1805907" cy="1805870"/>
            </a:xfrm>
            <a:custGeom>
              <a:avLst/>
              <a:gdLst/>
              <a:ahLst/>
              <a:cxnLst/>
              <a:rect l="l" t="t" r="r" b="b"/>
              <a:pathLst>
                <a:path w="48087" h="48086" extrusionOk="0">
                  <a:moveTo>
                    <a:pt x="24044" y="0"/>
                  </a:moveTo>
                  <a:cubicBezTo>
                    <a:pt x="10761" y="0"/>
                    <a:pt x="1" y="10760"/>
                    <a:pt x="1" y="24043"/>
                  </a:cubicBezTo>
                  <a:cubicBezTo>
                    <a:pt x="1" y="37326"/>
                    <a:pt x="10761" y="48086"/>
                    <a:pt x="24044" y="48086"/>
                  </a:cubicBezTo>
                  <a:cubicBezTo>
                    <a:pt x="37326" y="48086"/>
                    <a:pt x="48087" y="37326"/>
                    <a:pt x="48087" y="24043"/>
                  </a:cubicBezTo>
                  <a:cubicBezTo>
                    <a:pt x="48087" y="10760"/>
                    <a:pt x="37326" y="0"/>
                    <a:pt x="24044" y="0"/>
                  </a:cubicBezTo>
                  <a:close/>
                  <a:moveTo>
                    <a:pt x="24044" y="39210"/>
                  </a:moveTo>
                  <a:cubicBezTo>
                    <a:pt x="15654" y="39210"/>
                    <a:pt x="8876" y="32402"/>
                    <a:pt x="8876" y="24043"/>
                  </a:cubicBezTo>
                  <a:cubicBezTo>
                    <a:pt x="8876" y="15684"/>
                    <a:pt x="15685" y="8876"/>
                    <a:pt x="24044" y="8876"/>
                  </a:cubicBezTo>
                  <a:cubicBezTo>
                    <a:pt x="32402" y="8876"/>
                    <a:pt x="39211" y="15684"/>
                    <a:pt x="39211" y="24043"/>
                  </a:cubicBezTo>
                  <a:cubicBezTo>
                    <a:pt x="39211" y="32402"/>
                    <a:pt x="32402" y="39210"/>
                    <a:pt x="24044" y="39210"/>
                  </a:cubicBezTo>
                  <a:close/>
                </a:path>
              </a:pathLst>
            </a:custGeom>
            <a:gradFill>
              <a:gsLst>
                <a:gs pos="0">
                  <a:schemeClr val="accent1"/>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4"/>
            <p:cNvSpPr/>
            <p:nvPr/>
          </p:nvSpPr>
          <p:spPr>
            <a:xfrm>
              <a:off x="3219279" y="1219050"/>
              <a:ext cx="2705425" cy="2705387"/>
            </a:xfrm>
            <a:custGeom>
              <a:avLst/>
              <a:gdLst/>
              <a:ahLst/>
              <a:cxnLst/>
              <a:rect l="l" t="t" r="r" b="b"/>
              <a:pathLst>
                <a:path w="72039" h="72038" extrusionOk="0">
                  <a:moveTo>
                    <a:pt x="36020" y="0"/>
                  </a:moveTo>
                  <a:cubicBezTo>
                    <a:pt x="16141" y="0"/>
                    <a:pt x="1" y="16140"/>
                    <a:pt x="1" y="36019"/>
                  </a:cubicBezTo>
                  <a:cubicBezTo>
                    <a:pt x="1" y="55898"/>
                    <a:pt x="16141" y="72038"/>
                    <a:pt x="36020" y="72038"/>
                  </a:cubicBezTo>
                  <a:cubicBezTo>
                    <a:pt x="55898" y="72038"/>
                    <a:pt x="72038" y="55898"/>
                    <a:pt x="72038" y="36019"/>
                  </a:cubicBezTo>
                  <a:cubicBezTo>
                    <a:pt x="72038" y="16140"/>
                    <a:pt x="55898" y="0"/>
                    <a:pt x="36020" y="0"/>
                  </a:cubicBezTo>
                  <a:close/>
                  <a:moveTo>
                    <a:pt x="36020" y="64804"/>
                  </a:moveTo>
                  <a:cubicBezTo>
                    <a:pt x="20123" y="64804"/>
                    <a:pt x="7235" y="51916"/>
                    <a:pt x="7235" y="36019"/>
                  </a:cubicBezTo>
                  <a:cubicBezTo>
                    <a:pt x="7235" y="20122"/>
                    <a:pt x="20123" y="7234"/>
                    <a:pt x="36020" y="7234"/>
                  </a:cubicBezTo>
                  <a:cubicBezTo>
                    <a:pt x="51916" y="7234"/>
                    <a:pt x="64774" y="20122"/>
                    <a:pt x="64774" y="36019"/>
                  </a:cubicBezTo>
                  <a:cubicBezTo>
                    <a:pt x="64774" y="51916"/>
                    <a:pt x="51916" y="64804"/>
                    <a:pt x="36020" y="64804"/>
                  </a:cubicBezTo>
                  <a:close/>
                </a:path>
              </a:pathLst>
            </a:custGeom>
            <a:gradFill>
              <a:gsLst>
                <a:gs pos="0">
                  <a:schemeClr val="accent1"/>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4"/>
            <p:cNvSpPr/>
            <p:nvPr/>
          </p:nvSpPr>
          <p:spPr>
            <a:xfrm>
              <a:off x="2608556" y="609492"/>
              <a:ext cx="3926863" cy="3925662"/>
            </a:xfrm>
            <a:custGeom>
              <a:avLst/>
              <a:gdLst/>
              <a:ahLst/>
              <a:cxnLst/>
              <a:rect l="l" t="t" r="r" b="b"/>
              <a:pathLst>
                <a:path w="104563" h="104531" extrusionOk="0">
                  <a:moveTo>
                    <a:pt x="52282" y="0"/>
                  </a:moveTo>
                  <a:cubicBezTo>
                    <a:pt x="23406" y="0"/>
                    <a:pt x="1" y="23374"/>
                    <a:pt x="1" y="52250"/>
                  </a:cubicBezTo>
                  <a:cubicBezTo>
                    <a:pt x="1" y="81126"/>
                    <a:pt x="23406" y="104530"/>
                    <a:pt x="52282" y="104530"/>
                  </a:cubicBezTo>
                  <a:cubicBezTo>
                    <a:pt x="81157" y="104530"/>
                    <a:pt x="104562" y="81126"/>
                    <a:pt x="104562" y="52250"/>
                  </a:cubicBezTo>
                  <a:cubicBezTo>
                    <a:pt x="104562" y="23374"/>
                    <a:pt x="81157" y="0"/>
                    <a:pt x="52282" y="0"/>
                  </a:cubicBezTo>
                  <a:close/>
                  <a:moveTo>
                    <a:pt x="52282" y="94014"/>
                  </a:moveTo>
                  <a:cubicBezTo>
                    <a:pt x="29211" y="94014"/>
                    <a:pt x="10518" y="75320"/>
                    <a:pt x="10518" y="52250"/>
                  </a:cubicBezTo>
                  <a:cubicBezTo>
                    <a:pt x="10518" y="29180"/>
                    <a:pt x="29211" y="10487"/>
                    <a:pt x="52282" y="10487"/>
                  </a:cubicBezTo>
                  <a:cubicBezTo>
                    <a:pt x="75352" y="10487"/>
                    <a:pt x="94045" y="29180"/>
                    <a:pt x="94045" y="52250"/>
                  </a:cubicBezTo>
                  <a:cubicBezTo>
                    <a:pt x="94045" y="75320"/>
                    <a:pt x="75352" y="94014"/>
                    <a:pt x="52282" y="94014"/>
                  </a:cubicBezTo>
                  <a:close/>
                </a:path>
              </a:pathLst>
            </a:custGeom>
            <a:gradFill>
              <a:gsLst>
                <a:gs pos="0">
                  <a:schemeClr val="accent1"/>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a:off x="1832327" y="-167901"/>
              <a:ext cx="5479312" cy="5479275"/>
            </a:xfrm>
            <a:custGeom>
              <a:avLst/>
              <a:gdLst/>
              <a:ahLst/>
              <a:cxnLst/>
              <a:rect l="l" t="t" r="r" b="b"/>
              <a:pathLst>
                <a:path w="145901" h="145900" extrusionOk="0">
                  <a:moveTo>
                    <a:pt x="72951" y="1"/>
                  </a:moveTo>
                  <a:cubicBezTo>
                    <a:pt x="32646" y="1"/>
                    <a:pt x="1" y="32676"/>
                    <a:pt x="1" y="72950"/>
                  </a:cubicBezTo>
                  <a:cubicBezTo>
                    <a:pt x="1" y="113224"/>
                    <a:pt x="32676" y="145899"/>
                    <a:pt x="72951" y="145899"/>
                  </a:cubicBezTo>
                  <a:cubicBezTo>
                    <a:pt x="113225" y="145899"/>
                    <a:pt x="145900" y="113224"/>
                    <a:pt x="145900" y="72950"/>
                  </a:cubicBezTo>
                  <a:cubicBezTo>
                    <a:pt x="145900" y="32676"/>
                    <a:pt x="113225" y="1"/>
                    <a:pt x="72951" y="1"/>
                  </a:cubicBezTo>
                  <a:close/>
                  <a:moveTo>
                    <a:pt x="72951" y="131249"/>
                  </a:moveTo>
                  <a:cubicBezTo>
                    <a:pt x="40761" y="131249"/>
                    <a:pt x="14652" y="105139"/>
                    <a:pt x="14652" y="72950"/>
                  </a:cubicBezTo>
                  <a:cubicBezTo>
                    <a:pt x="14652" y="40761"/>
                    <a:pt x="40761" y="14651"/>
                    <a:pt x="72951" y="14651"/>
                  </a:cubicBezTo>
                  <a:cubicBezTo>
                    <a:pt x="105140" y="14651"/>
                    <a:pt x="131249" y="40761"/>
                    <a:pt x="131249" y="72950"/>
                  </a:cubicBezTo>
                  <a:cubicBezTo>
                    <a:pt x="131249" y="105139"/>
                    <a:pt x="105140" y="131249"/>
                    <a:pt x="72951" y="131249"/>
                  </a:cubicBezTo>
                  <a:close/>
                </a:path>
              </a:pathLst>
            </a:custGeom>
            <a:gradFill>
              <a:gsLst>
                <a:gs pos="0">
                  <a:schemeClr val="accent1"/>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804966" y="-1195260"/>
              <a:ext cx="7534021" cy="7533984"/>
            </a:xfrm>
            <a:custGeom>
              <a:avLst/>
              <a:gdLst/>
              <a:ahLst/>
              <a:cxnLst/>
              <a:rect l="l" t="t" r="r" b="b"/>
              <a:pathLst>
                <a:path w="200613" h="200612" extrusionOk="0">
                  <a:moveTo>
                    <a:pt x="100307" y="1"/>
                  </a:moveTo>
                  <a:cubicBezTo>
                    <a:pt x="44895" y="1"/>
                    <a:pt x="1" y="44925"/>
                    <a:pt x="1" y="100306"/>
                  </a:cubicBezTo>
                  <a:cubicBezTo>
                    <a:pt x="1" y="155687"/>
                    <a:pt x="44895" y="200611"/>
                    <a:pt x="100307" y="200611"/>
                  </a:cubicBezTo>
                  <a:cubicBezTo>
                    <a:pt x="155687" y="200611"/>
                    <a:pt x="200612" y="155687"/>
                    <a:pt x="200612" y="100306"/>
                  </a:cubicBezTo>
                  <a:cubicBezTo>
                    <a:pt x="200612" y="44925"/>
                    <a:pt x="155687" y="1"/>
                    <a:pt x="100307" y="1"/>
                  </a:cubicBezTo>
                  <a:close/>
                  <a:moveTo>
                    <a:pt x="100307" y="180459"/>
                  </a:moveTo>
                  <a:cubicBezTo>
                    <a:pt x="56050" y="180459"/>
                    <a:pt x="20153" y="144562"/>
                    <a:pt x="20153" y="100306"/>
                  </a:cubicBezTo>
                  <a:cubicBezTo>
                    <a:pt x="20153" y="56050"/>
                    <a:pt x="56050" y="20153"/>
                    <a:pt x="100307" y="20153"/>
                  </a:cubicBezTo>
                  <a:cubicBezTo>
                    <a:pt x="144563" y="20153"/>
                    <a:pt x="180460" y="56050"/>
                    <a:pt x="180460" y="100306"/>
                  </a:cubicBezTo>
                  <a:cubicBezTo>
                    <a:pt x="180460" y="144562"/>
                    <a:pt x="144563" y="180459"/>
                    <a:pt x="100307" y="180459"/>
                  </a:cubicBezTo>
                  <a:close/>
                </a:path>
              </a:pathLst>
            </a:custGeom>
            <a:gradFill>
              <a:gsLst>
                <a:gs pos="0">
                  <a:schemeClr val="accent1"/>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a:off x="-521151" y="-2521376"/>
              <a:ext cx="10185689" cy="10185650"/>
            </a:xfrm>
            <a:custGeom>
              <a:avLst/>
              <a:gdLst/>
              <a:ahLst/>
              <a:cxnLst/>
              <a:rect l="l" t="t" r="r" b="b"/>
              <a:pathLst>
                <a:path w="265477" h="265476" extrusionOk="0">
                  <a:moveTo>
                    <a:pt x="132739" y="1"/>
                  </a:moveTo>
                  <a:cubicBezTo>
                    <a:pt x="59424" y="1"/>
                    <a:pt x="0" y="59424"/>
                    <a:pt x="0" y="132738"/>
                  </a:cubicBezTo>
                  <a:cubicBezTo>
                    <a:pt x="0" y="206022"/>
                    <a:pt x="59424" y="265476"/>
                    <a:pt x="132739" y="265476"/>
                  </a:cubicBezTo>
                  <a:cubicBezTo>
                    <a:pt x="206023" y="265476"/>
                    <a:pt x="265477" y="206022"/>
                    <a:pt x="265477" y="132738"/>
                  </a:cubicBezTo>
                  <a:cubicBezTo>
                    <a:pt x="265477" y="59424"/>
                    <a:pt x="206023" y="1"/>
                    <a:pt x="132739" y="1"/>
                  </a:cubicBezTo>
                  <a:close/>
                  <a:moveTo>
                    <a:pt x="132739" y="238788"/>
                  </a:moveTo>
                  <a:cubicBezTo>
                    <a:pt x="74166" y="238788"/>
                    <a:pt x="26688" y="191310"/>
                    <a:pt x="26688" y="132738"/>
                  </a:cubicBezTo>
                  <a:cubicBezTo>
                    <a:pt x="26688" y="74166"/>
                    <a:pt x="74166" y="26688"/>
                    <a:pt x="132739" y="26688"/>
                  </a:cubicBezTo>
                  <a:cubicBezTo>
                    <a:pt x="191311" y="26688"/>
                    <a:pt x="238789" y="74166"/>
                    <a:pt x="238789" y="132738"/>
                  </a:cubicBezTo>
                  <a:cubicBezTo>
                    <a:pt x="238789" y="191310"/>
                    <a:pt x="191311" y="238788"/>
                    <a:pt x="132739" y="238788"/>
                  </a:cubicBezTo>
                  <a:close/>
                </a:path>
              </a:pathLst>
            </a:custGeom>
            <a:gradFill>
              <a:gsLst>
                <a:gs pos="0">
                  <a:schemeClr val="accent1"/>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4143927" y="2143658"/>
              <a:ext cx="856141" cy="856179"/>
            </a:xfrm>
            <a:custGeom>
              <a:avLst/>
              <a:gdLst/>
              <a:ahLst/>
              <a:cxnLst/>
              <a:rect l="l" t="t" r="r" b="b"/>
              <a:pathLst>
                <a:path w="22797" h="22798" extrusionOk="0">
                  <a:moveTo>
                    <a:pt x="11399" y="1"/>
                  </a:moveTo>
                  <a:cubicBezTo>
                    <a:pt x="5107" y="1"/>
                    <a:pt x="0" y="5107"/>
                    <a:pt x="0" y="11399"/>
                  </a:cubicBezTo>
                  <a:cubicBezTo>
                    <a:pt x="0" y="17691"/>
                    <a:pt x="5107" y="22797"/>
                    <a:pt x="11399" y="22797"/>
                  </a:cubicBezTo>
                  <a:cubicBezTo>
                    <a:pt x="17690" y="22797"/>
                    <a:pt x="22797" y="17691"/>
                    <a:pt x="22797" y="11399"/>
                  </a:cubicBezTo>
                  <a:cubicBezTo>
                    <a:pt x="22797" y="5107"/>
                    <a:pt x="17690" y="1"/>
                    <a:pt x="11399" y="1"/>
                  </a:cubicBezTo>
                  <a:close/>
                  <a:moveTo>
                    <a:pt x="11399" y="18572"/>
                  </a:moveTo>
                  <a:cubicBezTo>
                    <a:pt x="7417" y="18572"/>
                    <a:pt x="4225" y="15381"/>
                    <a:pt x="4225" y="11399"/>
                  </a:cubicBezTo>
                  <a:cubicBezTo>
                    <a:pt x="4225" y="7448"/>
                    <a:pt x="7417" y="4226"/>
                    <a:pt x="11399" y="4226"/>
                  </a:cubicBezTo>
                  <a:cubicBezTo>
                    <a:pt x="15350" y="4226"/>
                    <a:pt x="18572" y="7448"/>
                    <a:pt x="18572" y="11399"/>
                  </a:cubicBezTo>
                  <a:cubicBezTo>
                    <a:pt x="18572" y="15381"/>
                    <a:pt x="15380" y="18572"/>
                    <a:pt x="11399" y="18572"/>
                  </a:cubicBezTo>
                  <a:close/>
                </a:path>
              </a:pathLst>
            </a:custGeom>
            <a:gradFill>
              <a:gsLst>
                <a:gs pos="0">
                  <a:schemeClr val="accent1"/>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body" idx="1"/>
          </p:nvPr>
        </p:nvSpPr>
        <p:spPr>
          <a:xfrm>
            <a:off x="587650" y="1496000"/>
            <a:ext cx="7968600" cy="3164100"/>
          </a:xfrm>
          <a:prstGeom prst="rect">
            <a:avLst/>
          </a:prstGeom>
        </p:spPr>
        <p:txBody>
          <a:bodyPr spcFirstLastPara="1" wrap="square" lIns="91425" tIns="91425" rIns="91425" bIns="91425" anchor="ctr" anchorCtr="0">
            <a:noAutofit/>
          </a:bodyPr>
          <a:lstStyle>
            <a:lvl1pPr marL="457200" lvl="0" indent="-292100" rtl="0">
              <a:spcBef>
                <a:spcPts val="0"/>
              </a:spcBef>
              <a:spcAft>
                <a:spcPts val="0"/>
              </a:spcAft>
              <a:buClr>
                <a:srgbClr val="0C343D"/>
              </a:buClr>
              <a:buSzPts val="1000"/>
              <a:buFont typeface="Lato"/>
              <a:buChar char="●"/>
              <a:defRPr sz="1100"/>
            </a:lvl1pPr>
            <a:lvl2pPr marL="914400" lvl="1" indent="-317500" rtl="0">
              <a:spcBef>
                <a:spcPts val="0"/>
              </a:spcBef>
              <a:spcAft>
                <a:spcPts val="0"/>
              </a:spcAft>
              <a:buClr>
                <a:srgbClr val="0C343D"/>
              </a:buClr>
              <a:buSzPts val="1400"/>
              <a:buFont typeface="Josefin Slab SemiBold"/>
              <a:buChar char="○"/>
              <a:defRPr/>
            </a:lvl2pPr>
            <a:lvl3pPr marL="1371600" lvl="2" indent="-317500" rtl="0">
              <a:spcBef>
                <a:spcPts val="1600"/>
              </a:spcBef>
              <a:spcAft>
                <a:spcPts val="0"/>
              </a:spcAft>
              <a:buClr>
                <a:srgbClr val="0C343D"/>
              </a:buClr>
              <a:buSzPts val="1400"/>
              <a:buFont typeface="Josefin Slab SemiBold"/>
              <a:buChar char="■"/>
              <a:defRPr/>
            </a:lvl3pPr>
            <a:lvl4pPr marL="1828800" lvl="3" indent="-317500" rtl="0">
              <a:spcBef>
                <a:spcPts val="1600"/>
              </a:spcBef>
              <a:spcAft>
                <a:spcPts val="0"/>
              </a:spcAft>
              <a:buClr>
                <a:srgbClr val="0C343D"/>
              </a:buClr>
              <a:buSzPts val="1400"/>
              <a:buFont typeface="Josefin Slab SemiBold"/>
              <a:buChar char="●"/>
              <a:defRPr/>
            </a:lvl4pPr>
            <a:lvl5pPr marL="2286000" lvl="4" indent="-317500" rtl="0">
              <a:spcBef>
                <a:spcPts val="1600"/>
              </a:spcBef>
              <a:spcAft>
                <a:spcPts val="0"/>
              </a:spcAft>
              <a:buClr>
                <a:srgbClr val="0C343D"/>
              </a:buClr>
              <a:buSzPts val="1400"/>
              <a:buFont typeface="Josefin Slab SemiBold"/>
              <a:buChar char="○"/>
              <a:defRPr/>
            </a:lvl5pPr>
            <a:lvl6pPr marL="2743200" lvl="5" indent="-317500" rtl="0">
              <a:spcBef>
                <a:spcPts val="1600"/>
              </a:spcBef>
              <a:spcAft>
                <a:spcPts val="0"/>
              </a:spcAft>
              <a:buClr>
                <a:srgbClr val="0C343D"/>
              </a:buClr>
              <a:buSzPts val="1400"/>
              <a:buFont typeface="Josefin Slab SemiBold"/>
              <a:buChar char="■"/>
              <a:defRPr/>
            </a:lvl6pPr>
            <a:lvl7pPr marL="3200400" lvl="6" indent="-317500" rtl="0">
              <a:spcBef>
                <a:spcPts val="1600"/>
              </a:spcBef>
              <a:spcAft>
                <a:spcPts val="0"/>
              </a:spcAft>
              <a:buClr>
                <a:srgbClr val="0C343D"/>
              </a:buClr>
              <a:buSzPts val="1400"/>
              <a:buFont typeface="Josefin Slab SemiBold"/>
              <a:buChar char="●"/>
              <a:defRPr/>
            </a:lvl7pPr>
            <a:lvl8pPr marL="3657600" lvl="7" indent="-317500" rtl="0">
              <a:spcBef>
                <a:spcPts val="1600"/>
              </a:spcBef>
              <a:spcAft>
                <a:spcPts val="0"/>
              </a:spcAft>
              <a:buClr>
                <a:srgbClr val="0C343D"/>
              </a:buClr>
              <a:buSzPts val="1400"/>
              <a:buFont typeface="Josefin Slab SemiBold"/>
              <a:buChar char="○"/>
              <a:defRPr/>
            </a:lvl8pPr>
            <a:lvl9pPr marL="4114800" lvl="8" indent="-317500" rtl="0">
              <a:spcBef>
                <a:spcPts val="1600"/>
              </a:spcBef>
              <a:spcAft>
                <a:spcPts val="1600"/>
              </a:spcAft>
              <a:buClr>
                <a:srgbClr val="0C343D"/>
              </a:buClr>
              <a:buSzPts val="1400"/>
              <a:buFont typeface="Josefin Slab SemiBold"/>
              <a:buChar char="■"/>
              <a:defRPr/>
            </a:lvl9pPr>
          </a:lstStyle>
          <a:p>
            <a:endParaRPr/>
          </a:p>
        </p:txBody>
      </p:sp>
      <p:sp>
        <p:nvSpPr>
          <p:cNvPr id="36" name="Google Shape;36;p4"/>
          <p:cNvSpPr txBox="1">
            <a:spLocks noGrp="1"/>
          </p:cNvSpPr>
          <p:nvPr>
            <p:ph type="title"/>
          </p:nvPr>
        </p:nvSpPr>
        <p:spPr>
          <a:xfrm>
            <a:off x="612650" y="497484"/>
            <a:ext cx="7918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grpSp>
        <p:nvGrpSpPr>
          <p:cNvPr id="37" name="Google Shape;37;p4"/>
          <p:cNvGrpSpPr/>
          <p:nvPr/>
        </p:nvGrpSpPr>
        <p:grpSpPr>
          <a:xfrm>
            <a:off x="692800" y="1245463"/>
            <a:ext cx="7761925" cy="13"/>
            <a:chOff x="692800" y="1245463"/>
            <a:chExt cx="7761925" cy="13"/>
          </a:xfrm>
        </p:grpSpPr>
        <p:cxnSp>
          <p:nvCxnSpPr>
            <p:cNvPr id="38" name="Google Shape;38;p4"/>
            <p:cNvCxnSpPr/>
            <p:nvPr/>
          </p:nvCxnSpPr>
          <p:spPr>
            <a:xfrm>
              <a:off x="692800" y="1245475"/>
              <a:ext cx="5504100" cy="0"/>
            </a:xfrm>
            <a:prstGeom prst="straightConnector1">
              <a:avLst/>
            </a:prstGeom>
            <a:noFill/>
            <a:ln w="28575" cap="flat" cmpd="sng">
              <a:solidFill>
                <a:schemeClr val="dk2"/>
              </a:solidFill>
              <a:prstDash val="solid"/>
              <a:round/>
              <a:headEnd type="none" w="med" len="med"/>
              <a:tailEnd type="none" w="med" len="med"/>
            </a:ln>
          </p:spPr>
        </p:cxnSp>
        <p:cxnSp>
          <p:nvCxnSpPr>
            <p:cNvPr id="39" name="Google Shape;39;p4"/>
            <p:cNvCxnSpPr/>
            <p:nvPr/>
          </p:nvCxnSpPr>
          <p:spPr>
            <a:xfrm>
              <a:off x="6110388" y="1245463"/>
              <a:ext cx="402600" cy="0"/>
            </a:xfrm>
            <a:prstGeom prst="straightConnector1">
              <a:avLst/>
            </a:prstGeom>
            <a:noFill/>
            <a:ln w="28575" cap="flat" cmpd="sng">
              <a:solidFill>
                <a:schemeClr val="dk2"/>
              </a:solidFill>
              <a:prstDash val="dashDot"/>
              <a:round/>
              <a:headEnd type="none" w="med" len="med"/>
              <a:tailEnd type="none" w="med" len="med"/>
            </a:ln>
          </p:spPr>
        </p:cxnSp>
        <p:cxnSp>
          <p:nvCxnSpPr>
            <p:cNvPr id="40" name="Google Shape;40;p4"/>
            <p:cNvCxnSpPr/>
            <p:nvPr/>
          </p:nvCxnSpPr>
          <p:spPr>
            <a:xfrm>
              <a:off x="6496325" y="1245475"/>
              <a:ext cx="1958400" cy="0"/>
            </a:xfrm>
            <a:prstGeom prst="straightConnector1">
              <a:avLst/>
            </a:prstGeom>
            <a:noFill/>
            <a:ln w="28575" cap="flat" cmpd="sng">
              <a:solidFill>
                <a:schemeClr val="dk2"/>
              </a:solidFill>
              <a:prstDash val="solid"/>
              <a:round/>
              <a:headEnd type="none" w="med" len="med"/>
              <a:tailEnd type="none" w="med" len="med"/>
            </a:ln>
          </p:spPr>
        </p:cxn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90"/>
        <p:cNvGrpSpPr/>
        <p:nvPr/>
      </p:nvGrpSpPr>
      <p:grpSpPr>
        <a:xfrm>
          <a:off x="0" y="0"/>
          <a:ext cx="0" cy="0"/>
          <a:chOff x="0" y="0"/>
          <a:chExt cx="0" cy="0"/>
        </a:xfrm>
      </p:grpSpPr>
      <p:sp>
        <p:nvSpPr>
          <p:cNvPr id="91" name="Google Shape;91;p8"/>
          <p:cNvSpPr/>
          <p:nvPr/>
        </p:nvSpPr>
        <p:spPr>
          <a:xfrm>
            <a:off x="0" y="0"/>
            <a:ext cx="9144000" cy="5143500"/>
          </a:xfrm>
          <a:prstGeom prst="rect">
            <a:avLst/>
          </a:prstGeom>
          <a:solidFill>
            <a:srgbClr val="1E3E75">
              <a:alpha val="48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txBox="1">
            <a:spLocks noGrp="1"/>
          </p:cNvSpPr>
          <p:nvPr>
            <p:ph type="ctrTitle"/>
          </p:nvPr>
        </p:nvSpPr>
        <p:spPr>
          <a:xfrm flipH="1">
            <a:off x="5496175" y="957239"/>
            <a:ext cx="2934600" cy="2229300"/>
          </a:xfrm>
          <a:prstGeom prst="rect">
            <a:avLst/>
          </a:prstGeom>
        </p:spPr>
        <p:txBody>
          <a:bodyPr spcFirstLastPara="1" wrap="square" lIns="91425" tIns="91425" rIns="91425" bIns="91425" anchor="ctr" anchorCtr="0">
            <a:noAutofit/>
          </a:bodyPr>
          <a:lstStyle>
            <a:lvl1pPr lvl="0" algn="r" rtl="0">
              <a:spcBef>
                <a:spcPts val="0"/>
              </a:spcBef>
              <a:spcAft>
                <a:spcPts val="0"/>
              </a:spcAft>
              <a:buClr>
                <a:srgbClr val="541C1D"/>
              </a:buClr>
              <a:buSzPts val="3500"/>
              <a:buNone/>
              <a:defRPr sz="4000"/>
            </a:lvl1pPr>
            <a:lvl2pPr lvl="1" algn="ctr" rtl="0">
              <a:spcBef>
                <a:spcPts val="0"/>
              </a:spcBef>
              <a:spcAft>
                <a:spcPts val="0"/>
              </a:spcAft>
              <a:buClr>
                <a:srgbClr val="541C1D"/>
              </a:buClr>
              <a:buSzPts val="12000"/>
              <a:buNone/>
              <a:defRPr sz="12000">
                <a:solidFill>
                  <a:srgbClr val="541C1D"/>
                </a:solidFill>
              </a:defRPr>
            </a:lvl2pPr>
            <a:lvl3pPr lvl="2" algn="ctr" rtl="0">
              <a:spcBef>
                <a:spcPts val="0"/>
              </a:spcBef>
              <a:spcAft>
                <a:spcPts val="0"/>
              </a:spcAft>
              <a:buClr>
                <a:srgbClr val="541C1D"/>
              </a:buClr>
              <a:buSzPts val="12000"/>
              <a:buNone/>
              <a:defRPr sz="12000">
                <a:solidFill>
                  <a:srgbClr val="541C1D"/>
                </a:solidFill>
              </a:defRPr>
            </a:lvl3pPr>
            <a:lvl4pPr lvl="3" algn="ctr" rtl="0">
              <a:spcBef>
                <a:spcPts val="0"/>
              </a:spcBef>
              <a:spcAft>
                <a:spcPts val="0"/>
              </a:spcAft>
              <a:buClr>
                <a:srgbClr val="541C1D"/>
              </a:buClr>
              <a:buSzPts val="12000"/>
              <a:buNone/>
              <a:defRPr sz="12000">
                <a:solidFill>
                  <a:srgbClr val="541C1D"/>
                </a:solidFill>
              </a:defRPr>
            </a:lvl4pPr>
            <a:lvl5pPr lvl="4" algn="ctr" rtl="0">
              <a:spcBef>
                <a:spcPts val="0"/>
              </a:spcBef>
              <a:spcAft>
                <a:spcPts val="0"/>
              </a:spcAft>
              <a:buClr>
                <a:srgbClr val="541C1D"/>
              </a:buClr>
              <a:buSzPts val="12000"/>
              <a:buNone/>
              <a:defRPr sz="12000">
                <a:solidFill>
                  <a:srgbClr val="541C1D"/>
                </a:solidFill>
              </a:defRPr>
            </a:lvl5pPr>
            <a:lvl6pPr lvl="5" algn="ctr" rtl="0">
              <a:spcBef>
                <a:spcPts val="0"/>
              </a:spcBef>
              <a:spcAft>
                <a:spcPts val="0"/>
              </a:spcAft>
              <a:buClr>
                <a:srgbClr val="541C1D"/>
              </a:buClr>
              <a:buSzPts val="12000"/>
              <a:buNone/>
              <a:defRPr sz="12000">
                <a:solidFill>
                  <a:srgbClr val="541C1D"/>
                </a:solidFill>
              </a:defRPr>
            </a:lvl6pPr>
            <a:lvl7pPr lvl="6" algn="ctr" rtl="0">
              <a:spcBef>
                <a:spcPts val="0"/>
              </a:spcBef>
              <a:spcAft>
                <a:spcPts val="0"/>
              </a:spcAft>
              <a:buClr>
                <a:srgbClr val="541C1D"/>
              </a:buClr>
              <a:buSzPts val="12000"/>
              <a:buNone/>
              <a:defRPr sz="12000">
                <a:solidFill>
                  <a:srgbClr val="541C1D"/>
                </a:solidFill>
              </a:defRPr>
            </a:lvl7pPr>
            <a:lvl8pPr lvl="7" algn="ctr" rtl="0">
              <a:spcBef>
                <a:spcPts val="0"/>
              </a:spcBef>
              <a:spcAft>
                <a:spcPts val="0"/>
              </a:spcAft>
              <a:buClr>
                <a:srgbClr val="541C1D"/>
              </a:buClr>
              <a:buSzPts val="12000"/>
              <a:buNone/>
              <a:defRPr sz="12000">
                <a:solidFill>
                  <a:srgbClr val="541C1D"/>
                </a:solidFill>
              </a:defRPr>
            </a:lvl8pPr>
            <a:lvl9pPr lvl="8" algn="ctr" rtl="0">
              <a:spcBef>
                <a:spcPts val="0"/>
              </a:spcBef>
              <a:spcAft>
                <a:spcPts val="0"/>
              </a:spcAft>
              <a:buClr>
                <a:srgbClr val="541C1D"/>
              </a:buClr>
              <a:buSzPts val="12000"/>
              <a:buNone/>
              <a:defRPr sz="12000">
                <a:solidFill>
                  <a:srgbClr val="541C1D"/>
                </a:solidFill>
              </a:defRPr>
            </a:lvl9pPr>
          </a:lstStyle>
          <a:p>
            <a:endParaRPr/>
          </a:p>
        </p:txBody>
      </p:sp>
      <p:grpSp>
        <p:nvGrpSpPr>
          <p:cNvPr id="93" name="Google Shape;93;p8"/>
          <p:cNvGrpSpPr/>
          <p:nvPr/>
        </p:nvGrpSpPr>
        <p:grpSpPr>
          <a:xfrm rot="10800000" flipH="1">
            <a:off x="7232931" y="3870316"/>
            <a:ext cx="3819248" cy="3819195"/>
            <a:chOff x="-7814572" y="-1550132"/>
            <a:chExt cx="2705425" cy="2705387"/>
          </a:xfrm>
        </p:grpSpPr>
        <p:sp>
          <p:nvSpPr>
            <p:cNvPr id="94" name="Google Shape;94;p8"/>
            <p:cNvSpPr/>
            <p:nvPr/>
          </p:nvSpPr>
          <p:spPr>
            <a:xfrm>
              <a:off x="-7364810" y="-1100372"/>
              <a:ext cx="1805907" cy="1805870"/>
            </a:xfrm>
            <a:custGeom>
              <a:avLst/>
              <a:gdLst/>
              <a:ahLst/>
              <a:cxnLst/>
              <a:rect l="l" t="t" r="r" b="b"/>
              <a:pathLst>
                <a:path w="48087" h="48086" extrusionOk="0">
                  <a:moveTo>
                    <a:pt x="24044" y="0"/>
                  </a:moveTo>
                  <a:cubicBezTo>
                    <a:pt x="10761" y="0"/>
                    <a:pt x="1" y="10760"/>
                    <a:pt x="1" y="24043"/>
                  </a:cubicBezTo>
                  <a:cubicBezTo>
                    <a:pt x="1" y="37326"/>
                    <a:pt x="10761" y="48086"/>
                    <a:pt x="24044" y="48086"/>
                  </a:cubicBezTo>
                  <a:cubicBezTo>
                    <a:pt x="37326" y="48086"/>
                    <a:pt x="48087" y="37326"/>
                    <a:pt x="48087" y="24043"/>
                  </a:cubicBezTo>
                  <a:cubicBezTo>
                    <a:pt x="48087" y="10760"/>
                    <a:pt x="37326" y="0"/>
                    <a:pt x="24044" y="0"/>
                  </a:cubicBezTo>
                  <a:close/>
                  <a:moveTo>
                    <a:pt x="24044" y="39210"/>
                  </a:moveTo>
                  <a:cubicBezTo>
                    <a:pt x="15654" y="39210"/>
                    <a:pt x="8876" y="32402"/>
                    <a:pt x="8876" y="24043"/>
                  </a:cubicBezTo>
                  <a:cubicBezTo>
                    <a:pt x="8876" y="15684"/>
                    <a:pt x="15685" y="8876"/>
                    <a:pt x="24044" y="8876"/>
                  </a:cubicBezTo>
                  <a:cubicBezTo>
                    <a:pt x="32402" y="8876"/>
                    <a:pt x="39211" y="15684"/>
                    <a:pt x="39211" y="24043"/>
                  </a:cubicBezTo>
                  <a:cubicBezTo>
                    <a:pt x="39211" y="32402"/>
                    <a:pt x="32402" y="39210"/>
                    <a:pt x="24044" y="39210"/>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8"/>
            <p:cNvSpPr/>
            <p:nvPr/>
          </p:nvSpPr>
          <p:spPr>
            <a:xfrm>
              <a:off x="-7814572" y="-1550132"/>
              <a:ext cx="2705425" cy="2705387"/>
            </a:xfrm>
            <a:custGeom>
              <a:avLst/>
              <a:gdLst/>
              <a:ahLst/>
              <a:cxnLst/>
              <a:rect l="l" t="t" r="r" b="b"/>
              <a:pathLst>
                <a:path w="72039" h="72038" extrusionOk="0">
                  <a:moveTo>
                    <a:pt x="36020" y="0"/>
                  </a:moveTo>
                  <a:cubicBezTo>
                    <a:pt x="16141" y="0"/>
                    <a:pt x="1" y="16140"/>
                    <a:pt x="1" y="36019"/>
                  </a:cubicBezTo>
                  <a:cubicBezTo>
                    <a:pt x="1" y="55898"/>
                    <a:pt x="16141" y="72038"/>
                    <a:pt x="36020" y="72038"/>
                  </a:cubicBezTo>
                  <a:cubicBezTo>
                    <a:pt x="55898" y="72038"/>
                    <a:pt x="72038" y="55898"/>
                    <a:pt x="72038" y="36019"/>
                  </a:cubicBezTo>
                  <a:cubicBezTo>
                    <a:pt x="72038" y="16140"/>
                    <a:pt x="55898" y="0"/>
                    <a:pt x="36020" y="0"/>
                  </a:cubicBezTo>
                  <a:close/>
                  <a:moveTo>
                    <a:pt x="36020" y="64804"/>
                  </a:moveTo>
                  <a:cubicBezTo>
                    <a:pt x="20123" y="64804"/>
                    <a:pt x="7235" y="51916"/>
                    <a:pt x="7235" y="36019"/>
                  </a:cubicBezTo>
                  <a:cubicBezTo>
                    <a:pt x="7235" y="20122"/>
                    <a:pt x="20123" y="7234"/>
                    <a:pt x="36020" y="7234"/>
                  </a:cubicBezTo>
                  <a:cubicBezTo>
                    <a:pt x="51916" y="7234"/>
                    <a:pt x="64774" y="20122"/>
                    <a:pt x="64774" y="36019"/>
                  </a:cubicBezTo>
                  <a:cubicBezTo>
                    <a:pt x="64774" y="51916"/>
                    <a:pt x="51916" y="64804"/>
                    <a:pt x="36020" y="64804"/>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8"/>
            <p:cNvSpPr/>
            <p:nvPr/>
          </p:nvSpPr>
          <p:spPr>
            <a:xfrm>
              <a:off x="-6889924" y="-625524"/>
              <a:ext cx="856141" cy="856179"/>
            </a:xfrm>
            <a:custGeom>
              <a:avLst/>
              <a:gdLst/>
              <a:ahLst/>
              <a:cxnLst/>
              <a:rect l="l" t="t" r="r" b="b"/>
              <a:pathLst>
                <a:path w="22797" h="22798" extrusionOk="0">
                  <a:moveTo>
                    <a:pt x="11399" y="1"/>
                  </a:moveTo>
                  <a:cubicBezTo>
                    <a:pt x="5107" y="1"/>
                    <a:pt x="0" y="5107"/>
                    <a:pt x="0" y="11399"/>
                  </a:cubicBezTo>
                  <a:cubicBezTo>
                    <a:pt x="0" y="17691"/>
                    <a:pt x="5107" y="22797"/>
                    <a:pt x="11399" y="22797"/>
                  </a:cubicBezTo>
                  <a:cubicBezTo>
                    <a:pt x="17690" y="22797"/>
                    <a:pt x="22797" y="17691"/>
                    <a:pt x="22797" y="11399"/>
                  </a:cubicBezTo>
                  <a:cubicBezTo>
                    <a:pt x="22797" y="5107"/>
                    <a:pt x="17690" y="1"/>
                    <a:pt x="11399" y="1"/>
                  </a:cubicBezTo>
                  <a:close/>
                  <a:moveTo>
                    <a:pt x="11399" y="18572"/>
                  </a:moveTo>
                  <a:cubicBezTo>
                    <a:pt x="7417" y="18572"/>
                    <a:pt x="4225" y="15381"/>
                    <a:pt x="4225" y="11399"/>
                  </a:cubicBezTo>
                  <a:cubicBezTo>
                    <a:pt x="4225" y="7448"/>
                    <a:pt x="7417" y="4226"/>
                    <a:pt x="11399" y="4226"/>
                  </a:cubicBezTo>
                  <a:cubicBezTo>
                    <a:pt x="15350" y="4226"/>
                    <a:pt x="18572" y="7448"/>
                    <a:pt x="18572" y="11399"/>
                  </a:cubicBezTo>
                  <a:cubicBezTo>
                    <a:pt x="18572" y="15381"/>
                    <a:pt x="15380" y="18572"/>
                    <a:pt x="11399" y="18572"/>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04"/>
        <p:cNvGrpSpPr/>
        <p:nvPr/>
      </p:nvGrpSpPr>
      <p:grpSpPr>
        <a:xfrm>
          <a:off x="0" y="0"/>
          <a:ext cx="0" cy="0"/>
          <a:chOff x="0" y="0"/>
          <a:chExt cx="0" cy="0"/>
        </a:xfrm>
      </p:grpSpPr>
      <p:grpSp>
        <p:nvGrpSpPr>
          <p:cNvPr id="105" name="Google Shape;105;p10"/>
          <p:cNvGrpSpPr/>
          <p:nvPr/>
        </p:nvGrpSpPr>
        <p:grpSpPr>
          <a:xfrm rot="10800000">
            <a:off x="6310906" y="2930403"/>
            <a:ext cx="9703906" cy="9703869"/>
            <a:chOff x="-521151" y="-2521376"/>
            <a:chExt cx="10185689" cy="10185650"/>
          </a:xfrm>
        </p:grpSpPr>
        <p:sp>
          <p:nvSpPr>
            <p:cNvPr id="106" name="Google Shape;106;p10"/>
            <p:cNvSpPr/>
            <p:nvPr/>
          </p:nvSpPr>
          <p:spPr>
            <a:xfrm>
              <a:off x="3669041" y="1668811"/>
              <a:ext cx="1805907" cy="1805870"/>
            </a:xfrm>
            <a:custGeom>
              <a:avLst/>
              <a:gdLst/>
              <a:ahLst/>
              <a:cxnLst/>
              <a:rect l="l" t="t" r="r" b="b"/>
              <a:pathLst>
                <a:path w="48087" h="48086" extrusionOk="0">
                  <a:moveTo>
                    <a:pt x="24044" y="0"/>
                  </a:moveTo>
                  <a:cubicBezTo>
                    <a:pt x="10761" y="0"/>
                    <a:pt x="1" y="10760"/>
                    <a:pt x="1" y="24043"/>
                  </a:cubicBezTo>
                  <a:cubicBezTo>
                    <a:pt x="1" y="37326"/>
                    <a:pt x="10761" y="48086"/>
                    <a:pt x="24044" y="48086"/>
                  </a:cubicBezTo>
                  <a:cubicBezTo>
                    <a:pt x="37326" y="48086"/>
                    <a:pt x="48087" y="37326"/>
                    <a:pt x="48087" y="24043"/>
                  </a:cubicBezTo>
                  <a:cubicBezTo>
                    <a:pt x="48087" y="10760"/>
                    <a:pt x="37326" y="0"/>
                    <a:pt x="24044" y="0"/>
                  </a:cubicBezTo>
                  <a:close/>
                  <a:moveTo>
                    <a:pt x="24044" y="39210"/>
                  </a:moveTo>
                  <a:cubicBezTo>
                    <a:pt x="15654" y="39210"/>
                    <a:pt x="8876" y="32402"/>
                    <a:pt x="8876" y="24043"/>
                  </a:cubicBezTo>
                  <a:cubicBezTo>
                    <a:pt x="8876" y="15684"/>
                    <a:pt x="15685" y="8876"/>
                    <a:pt x="24044" y="8876"/>
                  </a:cubicBezTo>
                  <a:cubicBezTo>
                    <a:pt x="32402" y="8876"/>
                    <a:pt x="39211" y="15684"/>
                    <a:pt x="39211" y="24043"/>
                  </a:cubicBezTo>
                  <a:cubicBezTo>
                    <a:pt x="39211" y="32402"/>
                    <a:pt x="32402" y="39210"/>
                    <a:pt x="24044" y="39210"/>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0"/>
            <p:cNvSpPr/>
            <p:nvPr/>
          </p:nvSpPr>
          <p:spPr>
            <a:xfrm>
              <a:off x="3219279" y="1219050"/>
              <a:ext cx="2705425" cy="2705387"/>
            </a:xfrm>
            <a:custGeom>
              <a:avLst/>
              <a:gdLst/>
              <a:ahLst/>
              <a:cxnLst/>
              <a:rect l="l" t="t" r="r" b="b"/>
              <a:pathLst>
                <a:path w="72039" h="72038" extrusionOk="0">
                  <a:moveTo>
                    <a:pt x="36020" y="0"/>
                  </a:moveTo>
                  <a:cubicBezTo>
                    <a:pt x="16141" y="0"/>
                    <a:pt x="1" y="16140"/>
                    <a:pt x="1" y="36019"/>
                  </a:cubicBezTo>
                  <a:cubicBezTo>
                    <a:pt x="1" y="55898"/>
                    <a:pt x="16141" y="72038"/>
                    <a:pt x="36020" y="72038"/>
                  </a:cubicBezTo>
                  <a:cubicBezTo>
                    <a:pt x="55898" y="72038"/>
                    <a:pt x="72038" y="55898"/>
                    <a:pt x="72038" y="36019"/>
                  </a:cubicBezTo>
                  <a:cubicBezTo>
                    <a:pt x="72038" y="16140"/>
                    <a:pt x="55898" y="0"/>
                    <a:pt x="36020" y="0"/>
                  </a:cubicBezTo>
                  <a:close/>
                  <a:moveTo>
                    <a:pt x="36020" y="64804"/>
                  </a:moveTo>
                  <a:cubicBezTo>
                    <a:pt x="20123" y="64804"/>
                    <a:pt x="7235" y="51916"/>
                    <a:pt x="7235" y="36019"/>
                  </a:cubicBezTo>
                  <a:cubicBezTo>
                    <a:pt x="7235" y="20122"/>
                    <a:pt x="20123" y="7234"/>
                    <a:pt x="36020" y="7234"/>
                  </a:cubicBezTo>
                  <a:cubicBezTo>
                    <a:pt x="51916" y="7234"/>
                    <a:pt x="64774" y="20122"/>
                    <a:pt x="64774" y="36019"/>
                  </a:cubicBezTo>
                  <a:cubicBezTo>
                    <a:pt x="64774" y="51916"/>
                    <a:pt x="51916" y="64804"/>
                    <a:pt x="36020" y="64804"/>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0"/>
            <p:cNvSpPr/>
            <p:nvPr/>
          </p:nvSpPr>
          <p:spPr>
            <a:xfrm>
              <a:off x="2608556" y="609492"/>
              <a:ext cx="3926863" cy="3925662"/>
            </a:xfrm>
            <a:custGeom>
              <a:avLst/>
              <a:gdLst/>
              <a:ahLst/>
              <a:cxnLst/>
              <a:rect l="l" t="t" r="r" b="b"/>
              <a:pathLst>
                <a:path w="104563" h="104531" extrusionOk="0">
                  <a:moveTo>
                    <a:pt x="52282" y="0"/>
                  </a:moveTo>
                  <a:cubicBezTo>
                    <a:pt x="23406" y="0"/>
                    <a:pt x="1" y="23374"/>
                    <a:pt x="1" y="52250"/>
                  </a:cubicBezTo>
                  <a:cubicBezTo>
                    <a:pt x="1" y="81126"/>
                    <a:pt x="23406" y="104530"/>
                    <a:pt x="52282" y="104530"/>
                  </a:cubicBezTo>
                  <a:cubicBezTo>
                    <a:pt x="81157" y="104530"/>
                    <a:pt x="104562" y="81126"/>
                    <a:pt x="104562" y="52250"/>
                  </a:cubicBezTo>
                  <a:cubicBezTo>
                    <a:pt x="104562" y="23374"/>
                    <a:pt x="81157" y="0"/>
                    <a:pt x="52282" y="0"/>
                  </a:cubicBezTo>
                  <a:close/>
                  <a:moveTo>
                    <a:pt x="52282" y="94014"/>
                  </a:moveTo>
                  <a:cubicBezTo>
                    <a:pt x="29211" y="94014"/>
                    <a:pt x="10518" y="75320"/>
                    <a:pt x="10518" y="52250"/>
                  </a:cubicBezTo>
                  <a:cubicBezTo>
                    <a:pt x="10518" y="29180"/>
                    <a:pt x="29211" y="10487"/>
                    <a:pt x="52282" y="10487"/>
                  </a:cubicBezTo>
                  <a:cubicBezTo>
                    <a:pt x="75352" y="10487"/>
                    <a:pt x="94045" y="29180"/>
                    <a:pt x="94045" y="52250"/>
                  </a:cubicBezTo>
                  <a:cubicBezTo>
                    <a:pt x="94045" y="75320"/>
                    <a:pt x="75352" y="94014"/>
                    <a:pt x="52282" y="94014"/>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0"/>
            <p:cNvSpPr/>
            <p:nvPr/>
          </p:nvSpPr>
          <p:spPr>
            <a:xfrm>
              <a:off x="1832327" y="-167901"/>
              <a:ext cx="5479312" cy="5479275"/>
            </a:xfrm>
            <a:custGeom>
              <a:avLst/>
              <a:gdLst/>
              <a:ahLst/>
              <a:cxnLst/>
              <a:rect l="l" t="t" r="r" b="b"/>
              <a:pathLst>
                <a:path w="145901" h="145900" extrusionOk="0">
                  <a:moveTo>
                    <a:pt x="72951" y="1"/>
                  </a:moveTo>
                  <a:cubicBezTo>
                    <a:pt x="32646" y="1"/>
                    <a:pt x="1" y="32676"/>
                    <a:pt x="1" y="72950"/>
                  </a:cubicBezTo>
                  <a:cubicBezTo>
                    <a:pt x="1" y="113224"/>
                    <a:pt x="32676" y="145899"/>
                    <a:pt x="72951" y="145899"/>
                  </a:cubicBezTo>
                  <a:cubicBezTo>
                    <a:pt x="113225" y="145899"/>
                    <a:pt x="145900" y="113224"/>
                    <a:pt x="145900" y="72950"/>
                  </a:cubicBezTo>
                  <a:cubicBezTo>
                    <a:pt x="145900" y="32676"/>
                    <a:pt x="113225" y="1"/>
                    <a:pt x="72951" y="1"/>
                  </a:cubicBezTo>
                  <a:close/>
                  <a:moveTo>
                    <a:pt x="72951" y="131249"/>
                  </a:moveTo>
                  <a:cubicBezTo>
                    <a:pt x="40761" y="131249"/>
                    <a:pt x="14652" y="105139"/>
                    <a:pt x="14652" y="72950"/>
                  </a:cubicBezTo>
                  <a:cubicBezTo>
                    <a:pt x="14652" y="40761"/>
                    <a:pt x="40761" y="14651"/>
                    <a:pt x="72951" y="14651"/>
                  </a:cubicBezTo>
                  <a:cubicBezTo>
                    <a:pt x="105140" y="14651"/>
                    <a:pt x="131249" y="40761"/>
                    <a:pt x="131249" y="72950"/>
                  </a:cubicBezTo>
                  <a:cubicBezTo>
                    <a:pt x="131249" y="105139"/>
                    <a:pt x="105140" y="131249"/>
                    <a:pt x="72951" y="131249"/>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0"/>
            <p:cNvSpPr/>
            <p:nvPr/>
          </p:nvSpPr>
          <p:spPr>
            <a:xfrm>
              <a:off x="804966" y="-1195260"/>
              <a:ext cx="7534021" cy="7533984"/>
            </a:xfrm>
            <a:custGeom>
              <a:avLst/>
              <a:gdLst/>
              <a:ahLst/>
              <a:cxnLst/>
              <a:rect l="l" t="t" r="r" b="b"/>
              <a:pathLst>
                <a:path w="200613" h="200612" extrusionOk="0">
                  <a:moveTo>
                    <a:pt x="100307" y="1"/>
                  </a:moveTo>
                  <a:cubicBezTo>
                    <a:pt x="44895" y="1"/>
                    <a:pt x="1" y="44925"/>
                    <a:pt x="1" y="100306"/>
                  </a:cubicBezTo>
                  <a:cubicBezTo>
                    <a:pt x="1" y="155687"/>
                    <a:pt x="44895" y="200611"/>
                    <a:pt x="100307" y="200611"/>
                  </a:cubicBezTo>
                  <a:cubicBezTo>
                    <a:pt x="155687" y="200611"/>
                    <a:pt x="200612" y="155687"/>
                    <a:pt x="200612" y="100306"/>
                  </a:cubicBezTo>
                  <a:cubicBezTo>
                    <a:pt x="200612" y="44925"/>
                    <a:pt x="155687" y="1"/>
                    <a:pt x="100307" y="1"/>
                  </a:cubicBezTo>
                  <a:close/>
                  <a:moveTo>
                    <a:pt x="100307" y="180459"/>
                  </a:moveTo>
                  <a:cubicBezTo>
                    <a:pt x="56050" y="180459"/>
                    <a:pt x="20153" y="144562"/>
                    <a:pt x="20153" y="100306"/>
                  </a:cubicBezTo>
                  <a:cubicBezTo>
                    <a:pt x="20153" y="56050"/>
                    <a:pt x="56050" y="20153"/>
                    <a:pt x="100307" y="20153"/>
                  </a:cubicBezTo>
                  <a:cubicBezTo>
                    <a:pt x="144563" y="20153"/>
                    <a:pt x="180460" y="56050"/>
                    <a:pt x="180460" y="100306"/>
                  </a:cubicBezTo>
                  <a:cubicBezTo>
                    <a:pt x="180460" y="144562"/>
                    <a:pt x="144563" y="180459"/>
                    <a:pt x="100307" y="180459"/>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0"/>
            <p:cNvSpPr/>
            <p:nvPr/>
          </p:nvSpPr>
          <p:spPr>
            <a:xfrm>
              <a:off x="-521151" y="-2521376"/>
              <a:ext cx="10185689" cy="10185650"/>
            </a:xfrm>
            <a:custGeom>
              <a:avLst/>
              <a:gdLst/>
              <a:ahLst/>
              <a:cxnLst/>
              <a:rect l="l" t="t" r="r" b="b"/>
              <a:pathLst>
                <a:path w="265477" h="265476" extrusionOk="0">
                  <a:moveTo>
                    <a:pt x="132739" y="1"/>
                  </a:moveTo>
                  <a:cubicBezTo>
                    <a:pt x="59424" y="1"/>
                    <a:pt x="0" y="59424"/>
                    <a:pt x="0" y="132738"/>
                  </a:cubicBezTo>
                  <a:cubicBezTo>
                    <a:pt x="0" y="206022"/>
                    <a:pt x="59424" y="265476"/>
                    <a:pt x="132739" y="265476"/>
                  </a:cubicBezTo>
                  <a:cubicBezTo>
                    <a:pt x="206023" y="265476"/>
                    <a:pt x="265477" y="206022"/>
                    <a:pt x="265477" y="132738"/>
                  </a:cubicBezTo>
                  <a:cubicBezTo>
                    <a:pt x="265477" y="59424"/>
                    <a:pt x="206023" y="1"/>
                    <a:pt x="132739" y="1"/>
                  </a:cubicBezTo>
                  <a:close/>
                  <a:moveTo>
                    <a:pt x="132739" y="238788"/>
                  </a:moveTo>
                  <a:cubicBezTo>
                    <a:pt x="74166" y="238788"/>
                    <a:pt x="26688" y="191310"/>
                    <a:pt x="26688" y="132738"/>
                  </a:cubicBezTo>
                  <a:cubicBezTo>
                    <a:pt x="26688" y="74166"/>
                    <a:pt x="74166" y="26688"/>
                    <a:pt x="132739" y="26688"/>
                  </a:cubicBezTo>
                  <a:cubicBezTo>
                    <a:pt x="191311" y="26688"/>
                    <a:pt x="238789" y="74166"/>
                    <a:pt x="238789" y="132738"/>
                  </a:cubicBezTo>
                  <a:cubicBezTo>
                    <a:pt x="238789" y="191310"/>
                    <a:pt x="191311" y="238788"/>
                    <a:pt x="132739" y="238788"/>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0"/>
            <p:cNvSpPr/>
            <p:nvPr/>
          </p:nvSpPr>
          <p:spPr>
            <a:xfrm>
              <a:off x="4143927" y="2143658"/>
              <a:ext cx="856141" cy="856179"/>
            </a:xfrm>
            <a:custGeom>
              <a:avLst/>
              <a:gdLst/>
              <a:ahLst/>
              <a:cxnLst/>
              <a:rect l="l" t="t" r="r" b="b"/>
              <a:pathLst>
                <a:path w="22797" h="22798" extrusionOk="0">
                  <a:moveTo>
                    <a:pt x="11399" y="1"/>
                  </a:moveTo>
                  <a:cubicBezTo>
                    <a:pt x="5107" y="1"/>
                    <a:pt x="0" y="5107"/>
                    <a:pt x="0" y="11399"/>
                  </a:cubicBezTo>
                  <a:cubicBezTo>
                    <a:pt x="0" y="17691"/>
                    <a:pt x="5107" y="22797"/>
                    <a:pt x="11399" y="22797"/>
                  </a:cubicBezTo>
                  <a:cubicBezTo>
                    <a:pt x="17690" y="22797"/>
                    <a:pt x="22797" y="17691"/>
                    <a:pt x="22797" y="11399"/>
                  </a:cubicBezTo>
                  <a:cubicBezTo>
                    <a:pt x="22797" y="5107"/>
                    <a:pt x="17690" y="1"/>
                    <a:pt x="11399" y="1"/>
                  </a:cubicBezTo>
                  <a:close/>
                  <a:moveTo>
                    <a:pt x="11399" y="18572"/>
                  </a:moveTo>
                  <a:cubicBezTo>
                    <a:pt x="7417" y="18572"/>
                    <a:pt x="4225" y="15381"/>
                    <a:pt x="4225" y="11399"/>
                  </a:cubicBezTo>
                  <a:cubicBezTo>
                    <a:pt x="4225" y="7448"/>
                    <a:pt x="7417" y="4226"/>
                    <a:pt x="11399" y="4226"/>
                  </a:cubicBezTo>
                  <a:cubicBezTo>
                    <a:pt x="15350" y="4226"/>
                    <a:pt x="18572" y="7448"/>
                    <a:pt x="18572" y="11399"/>
                  </a:cubicBezTo>
                  <a:cubicBezTo>
                    <a:pt x="18572" y="15381"/>
                    <a:pt x="15380" y="18572"/>
                    <a:pt x="11399" y="18572"/>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3" name="Google Shape;113;p10"/>
          <p:cNvGrpSpPr/>
          <p:nvPr/>
        </p:nvGrpSpPr>
        <p:grpSpPr>
          <a:xfrm rot="10800000">
            <a:off x="-6878292" y="-7483415"/>
            <a:ext cx="9703906" cy="9703869"/>
            <a:chOff x="-521151" y="-2521376"/>
            <a:chExt cx="10185689" cy="10185650"/>
          </a:xfrm>
        </p:grpSpPr>
        <p:sp>
          <p:nvSpPr>
            <p:cNvPr id="114" name="Google Shape;114;p10"/>
            <p:cNvSpPr/>
            <p:nvPr/>
          </p:nvSpPr>
          <p:spPr>
            <a:xfrm>
              <a:off x="3669041" y="1668811"/>
              <a:ext cx="1805907" cy="1805870"/>
            </a:xfrm>
            <a:custGeom>
              <a:avLst/>
              <a:gdLst/>
              <a:ahLst/>
              <a:cxnLst/>
              <a:rect l="l" t="t" r="r" b="b"/>
              <a:pathLst>
                <a:path w="48087" h="48086" extrusionOk="0">
                  <a:moveTo>
                    <a:pt x="24044" y="0"/>
                  </a:moveTo>
                  <a:cubicBezTo>
                    <a:pt x="10761" y="0"/>
                    <a:pt x="1" y="10760"/>
                    <a:pt x="1" y="24043"/>
                  </a:cubicBezTo>
                  <a:cubicBezTo>
                    <a:pt x="1" y="37326"/>
                    <a:pt x="10761" y="48086"/>
                    <a:pt x="24044" y="48086"/>
                  </a:cubicBezTo>
                  <a:cubicBezTo>
                    <a:pt x="37326" y="48086"/>
                    <a:pt x="48087" y="37326"/>
                    <a:pt x="48087" y="24043"/>
                  </a:cubicBezTo>
                  <a:cubicBezTo>
                    <a:pt x="48087" y="10760"/>
                    <a:pt x="37326" y="0"/>
                    <a:pt x="24044" y="0"/>
                  </a:cubicBezTo>
                  <a:close/>
                  <a:moveTo>
                    <a:pt x="24044" y="39210"/>
                  </a:moveTo>
                  <a:cubicBezTo>
                    <a:pt x="15654" y="39210"/>
                    <a:pt x="8876" y="32402"/>
                    <a:pt x="8876" y="24043"/>
                  </a:cubicBezTo>
                  <a:cubicBezTo>
                    <a:pt x="8876" y="15684"/>
                    <a:pt x="15685" y="8876"/>
                    <a:pt x="24044" y="8876"/>
                  </a:cubicBezTo>
                  <a:cubicBezTo>
                    <a:pt x="32402" y="8876"/>
                    <a:pt x="39211" y="15684"/>
                    <a:pt x="39211" y="24043"/>
                  </a:cubicBezTo>
                  <a:cubicBezTo>
                    <a:pt x="39211" y="32402"/>
                    <a:pt x="32402" y="39210"/>
                    <a:pt x="24044" y="39210"/>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0"/>
            <p:cNvSpPr/>
            <p:nvPr/>
          </p:nvSpPr>
          <p:spPr>
            <a:xfrm>
              <a:off x="3219279" y="1219050"/>
              <a:ext cx="2705425" cy="2705387"/>
            </a:xfrm>
            <a:custGeom>
              <a:avLst/>
              <a:gdLst/>
              <a:ahLst/>
              <a:cxnLst/>
              <a:rect l="l" t="t" r="r" b="b"/>
              <a:pathLst>
                <a:path w="72039" h="72038" extrusionOk="0">
                  <a:moveTo>
                    <a:pt x="36020" y="0"/>
                  </a:moveTo>
                  <a:cubicBezTo>
                    <a:pt x="16141" y="0"/>
                    <a:pt x="1" y="16140"/>
                    <a:pt x="1" y="36019"/>
                  </a:cubicBezTo>
                  <a:cubicBezTo>
                    <a:pt x="1" y="55898"/>
                    <a:pt x="16141" y="72038"/>
                    <a:pt x="36020" y="72038"/>
                  </a:cubicBezTo>
                  <a:cubicBezTo>
                    <a:pt x="55898" y="72038"/>
                    <a:pt x="72038" y="55898"/>
                    <a:pt x="72038" y="36019"/>
                  </a:cubicBezTo>
                  <a:cubicBezTo>
                    <a:pt x="72038" y="16140"/>
                    <a:pt x="55898" y="0"/>
                    <a:pt x="36020" y="0"/>
                  </a:cubicBezTo>
                  <a:close/>
                  <a:moveTo>
                    <a:pt x="36020" y="64804"/>
                  </a:moveTo>
                  <a:cubicBezTo>
                    <a:pt x="20123" y="64804"/>
                    <a:pt x="7235" y="51916"/>
                    <a:pt x="7235" y="36019"/>
                  </a:cubicBezTo>
                  <a:cubicBezTo>
                    <a:pt x="7235" y="20122"/>
                    <a:pt x="20123" y="7234"/>
                    <a:pt x="36020" y="7234"/>
                  </a:cubicBezTo>
                  <a:cubicBezTo>
                    <a:pt x="51916" y="7234"/>
                    <a:pt x="64774" y="20122"/>
                    <a:pt x="64774" y="36019"/>
                  </a:cubicBezTo>
                  <a:cubicBezTo>
                    <a:pt x="64774" y="51916"/>
                    <a:pt x="51916" y="64804"/>
                    <a:pt x="36020" y="64804"/>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0"/>
            <p:cNvSpPr/>
            <p:nvPr/>
          </p:nvSpPr>
          <p:spPr>
            <a:xfrm>
              <a:off x="2608556" y="609492"/>
              <a:ext cx="3926863" cy="3925662"/>
            </a:xfrm>
            <a:custGeom>
              <a:avLst/>
              <a:gdLst/>
              <a:ahLst/>
              <a:cxnLst/>
              <a:rect l="l" t="t" r="r" b="b"/>
              <a:pathLst>
                <a:path w="104563" h="104531" extrusionOk="0">
                  <a:moveTo>
                    <a:pt x="52282" y="0"/>
                  </a:moveTo>
                  <a:cubicBezTo>
                    <a:pt x="23406" y="0"/>
                    <a:pt x="1" y="23374"/>
                    <a:pt x="1" y="52250"/>
                  </a:cubicBezTo>
                  <a:cubicBezTo>
                    <a:pt x="1" y="81126"/>
                    <a:pt x="23406" y="104530"/>
                    <a:pt x="52282" y="104530"/>
                  </a:cubicBezTo>
                  <a:cubicBezTo>
                    <a:pt x="81157" y="104530"/>
                    <a:pt x="104562" y="81126"/>
                    <a:pt x="104562" y="52250"/>
                  </a:cubicBezTo>
                  <a:cubicBezTo>
                    <a:pt x="104562" y="23374"/>
                    <a:pt x="81157" y="0"/>
                    <a:pt x="52282" y="0"/>
                  </a:cubicBezTo>
                  <a:close/>
                  <a:moveTo>
                    <a:pt x="52282" y="94014"/>
                  </a:moveTo>
                  <a:cubicBezTo>
                    <a:pt x="29211" y="94014"/>
                    <a:pt x="10518" y="75320"/>
                    <a:pt x="10518" y="52250"/>
                  </a:cubicBezTo>
                  <a:cubicBezTo>
                    <a:pt x="10518" y="29180"/>
                    <a:pt x="29211" y="10487"/>
                    <a:pt x="52282" y="10487"/>
                  </a:cubicBezTo>
                  <a:cubicBezTo>
                    <a:pt x="75352" y="10487"/>
                    <a:pt x="94045" y="29180"/>
                    <a:pt x="94045" y="52250"/>
                  </a:cubicBezTo>
                  <a:cubicBezTo>
                    <a:pt x="94045" y="75320"/>
                    <a:pt x="75352" y="94014"/>
                    <a:pt x="52282" y="94014"/>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0"/>
            <p:cNvSpPr/>
            <p:nvPr/>
          </p:nvSpPr>
          <p:spPr>
            <a:xfrm>
              <a:off x="1832327" y="-167901"/>
              <a:ext cx="5479312" cy="5479275"/>
            </a:xfrm>
            <a:custGeom>
              <a:avLst/>
              <a:gdLst/>
              <a:ahLst/>
              <a:cxnLst/>
              <a:rect l="l" t="t" r="r" b="b"/>
              <a:pathLst>
                <a:path w="145901" h="145900" extrusionOk="0">
                  <a:moveTo>
                    <a:pt x="72951" y="1"/>
                  </a:moveTo>
                  <a:cubicBezTo>
                    <a:pt x="32646" y="1"/>
                    <a:pt x="1" y="32676"/>
                    <a:pt x="1" y="72950"/>
                  </a:cubicBezTo>
                  <a:cubicBezTo>
                    <a:pt x="1" y="113224"/>
                    <a:pt x="32676" y="145899"/>
                    <a:pt x="72951" y="145899"/>
                  </a:cubicBezTo>
                  <a:cubicBezTo>
                    <a:pt x="113225" y="145899"/>
                    <a:pt x="145900" y="113224"/>
                    <a:pt x="145900" y="72950"/>
                  </a:cubicBezTo>
                  <a:cubicBezTo>
                    <a:pt x="145900" y="32676"/>
                    <a:pt x="113225" y="1"/>
                    <a:pt x="72951" y="1"/>
                  </a:cubicBezTo>
                  <a:close/>
                  <a:moveTo>
                    <a:pt x="72951" y="131249"/>
                  </a:moveTo>
                  <a:cubicBezTo>
                    <a:pt x="40761" y="131249"/>
                    <a:pt x="14652" y="105139"/>
                    <a:pt x="14652" y="72950"/>
                  </a:cubicBezTo>
                  <a:cubicBezTo>
                    <a:pt x="14652" y="40761"/>
                    <a:pt x="40761" y="14651"/>
                    <a:pt x="72951" y="14651"/>
                  </a:cubicBezTo>
                  <a:cubicBezTo>
                    <a:pt x="105140" y="14651"/>
                    <a:pt x="131249" y="40761"/>
                    <a:pt x="131249" y="72950"/>
                  </a:cubicBezTo>
                  <a:cubicBezTo>
                    <a:pt x="131249" y="105139"/>
                    <a:pt x="105140" y="131249"/>
                    <a:pt x="72951" y="131249"/>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0"/>
            <p:cNvSpPr/>
            <p:nvPr/>
          </p:nvSpPr>
          <p:spPr>
            <a:xfrm>
              <a:off x="804966" y="-1195260"/>
              <a:ext cx="7534021" cy="7533984"/>
            </a:xfrm>
            <a:custGeom>
              <a:avLst/>
              <a:gdLst/>
              <a:ahLst/>
              <a:cxnLst/>
              <a:rect l="l" t="t" r="r" b="b"/>
              <a:pathLst>
                <a:path w="200613" h="200612" extrusionOk="0">
                  <a:moveTo>
                    <a:pt x="100307" y="1"/>
                  </a:moveTo>
                  <a:cubicBezTo>
                    <a:pt x="44895" y="1"/>
                    <a:pt x="1" y="44925"/>
                    <a:pt x="1" y="100306"/>
                  </a:cubicBezTo>
                  <a:cubicBezTo>
                    <a:pt x="1" y="155687"/>
                    <a:pt x="44895" y="200611"/>
                    <a:pt x="100307" y="200611"/>
                  </a:cubicBezTo>
                  <a:cubicBezTo>
                    <a:pt x="155687" y="200611"/>
                    <a:pt x="200612" y="155687"/>
                    <a:pt x="200612" y="100306"/>
                  </a:cubicBezTo>
                  <a:cubicBezTo>
                    <a:pt x="200612" y="44925"/>
                    <a:pt x="155687" y="1"/>
                    <a:pt x="100307" y="1"/>
                  </a:cubicBezTo>
                  <a:close/>
                  <a:moveTo>
                    <a:pt x="100307" y="180459"/>
                  </a:moveTo>
                  <a:cubicBezTo>
                    <a:pt x="56050" y="180459"/>
                    <a:pt x="20153" y="144562"/>
                    <a:pt x="20153" y="100306"/>
                  </a:cubicBezTo>
                  <a:cubicBezTo>
                    <a:pt x="20153" y="56050"/>
                    <a:pt x="56050" y="20153"/>
                    <a:pt x="100307" y="20153"/>
                  </a:cubicBezTo>
                  <a:cubicBezTo>
                    <a:pt x="144563" y="20153"/>
                    <a:pt x="180460" y="56050"/>
                    <a:pt x="180460" y="100306"/>
                  </a:cubicBezTo>
                  <a:cubicBezTo>
                    <a:pt x="180460" y="144562"/>
                    <a:pt x="144563" y="180459"/>
                    <a:pt x="100307" y="180459"/>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0"/>
            <p:cNvSpPr/>
            <p:nvPr/>
          </p:nvSpPr>
          <p:spPr>
            <a:xfrm>
              <a:off x="-521151" y="-2521376"/>
              <a:ext cx="10185689" cy="10185650"/>
            </a:xfrm>
            <a:custGeom>
              <a:avLst/>
              <a:gdLst/>
              <a:ahLst/>
              <a:cxnLst/>
              <a:rect l="l" t="t" r="r" b="b"/>
              <a:pathLst>
                <a:path w="265477" h="265476" extrusionOk="0">
                  <a:moveTo>
                    <a:pt x="132739" y="1"/>
                  </a:moveTo>
                  <a:cubicBezTo>
                    <a:pt x="59424" y="1"/>
                    <a:pt x="0" y="59424"/>
                    <a:pt x="0" y="132738"/>
                  </a:cubicBezTo>
                  <a:cubicBezTo>
                    <a:pt x="0" y="206022"/>
                    <a:pt x="59424" y="265476"/>
                    <a:pt x="132739" y="265476"/>
                  </a:cubicBezTo>
                  <a:cubicBezTo>
                    <a:pt x="206023" y="265476"/>
                    <a:pt x="265477" y="206022"/>
                    <a:pt x="265477" y="132738"/>
                  </a:cubicBezTo>
                  <a:cubicBezTo>
                    <a:pt x="265477" y="59424"/>
                    <a:pt x="206023" y="1"/>
                    <a:pt x="132739" y="1"/>
                  </a:cubicBezTo>
                  <a:close/>
                  <a:moveTo>
                    <a:pt x="132739" y="238788"/>
                  </a:moveTo>
                  <a:cubicBezTo>
                    <a:pt x="74166" y="238788"/>
                    <a:pt x="26688" y="191310"/>
                    <a:pt x="26688" y="132738"/>
                  </a:cubicBezTo>
                  <a:cubicBezTo>
                    <a:pt x="26688" y="74166"/>
                    <a:pt x="74166" y="26688"/>
                    <a:pt x="132739" y="26688"/>
                  </a:cubicBezTo>
                  <a:cubicBezTo>
                    <a:pt x="191311" y="26688"/>
                    <a:pt x="238789" y="74166"/>
                    <a:pt x="238789" y="132738"/>
                  </a:cubicBezTo>
                  <a:cubicBezTo>
                    <a:pt x="238789" y="191310"/>
                    <a:pt x="191311" y="238788"/>
                    <a:pt x="132739" y="238788"/>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0"/>
            <p:cNvSpPr/>
            <p:nvPr/>
          </p:nvSpPr>
          <p:spPr>
            <a:xfrm>
              <a:off x="4143927" y="2143658"/>
              <a:ext cx="856141" cy="856179"/>
            </a:xfrm>
            <a:custGeom>
              <a:avLst/>
              <a:gdLst/>
              <a:ahLst/>
              <a:cxnLst/>
              <a:rect l="l" t="t" r="r" b="b"/>
              <a:pathLst>
                <a:path w="22797" h="22798" extrusionOk="0">
                  <a:moveTo>
                    <a:pt x="11399" y="1"/>
                  </a:moveTo>
                  <a:cubicBezTo>
                    <a:pt x="5107" y="1"/>
                    <a:pt x="0" y="5107"/>
                    <a:pt x="0" y="11399"/>
                  </a:cubicBezTo>
                  <a:cubicBezTo>
                    <a:pt x="0" y="17691"/>
                    <a:pt x="5107" y="22797"/>
                    <a:pt x="11399" y="22797"/>
                  </a:cubicBezTo>
                  <a:cubicBezTo>
                    <a:pt x="17690" y="22797"/>
                    <a:pt x="22797" y="17691"/>
                    <a:pt x="22797" y="11399"/>
                  </a:cubicBezTo>
                  <a:cubicBezTo>
                    <a:pt x="22797" y="5107"/>
                    <a:pt x="17690" y="1"/>
                    <a:pt x="11399" y="1"/>
                  </a:cubicBezTo>
                  <a:close/>
                  <a:moveTo>
                    <a:pt x="11399" y="18572"/>
                  </a:moveTo>
                  <a:cubicBezTo>
                    <a:pt x="7417" y="18572"/>
                    <a:pt x="4225" y="15381"/>
                    <a:pt x="4225" y="11399"/>
                  </a:cubicBezTo>
                  <a:cubicBezTo>
                    <a:pt x="4225" y="7448"/>
                    <a:pt x="7417" y="4226"/>
                    <a:pt x="11399" y="4226"/>
                  </a:cubicBezTo>
                  <a:cubicBezTo>
                    <a:pt x="15350" y="4226"/>
                    <a:pt x="18572" y="7448"/>
                    <a:pt x="18572" y="11399"/>
                  </a:cubicBezTo>
                  <a:cubicBezTo>
                    <a:pt x="18572" y="15381"/>
                    <a:pt x="15380" y="18572"/>
                    <a:pt x="11399" y="18572"/>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1" name="Google Shape;121;p10"/>
          <p:cNvSpPr txBox="1">
            <a:spLocks noGrp="1"/>
          </p:cNvSpPr>
          <p:nvPr>
            <p:ph type="title"/>
          </p:nvPr>
        </p:nvSpPr>
        <p:spPr>
          <a:xfrm>
            <a:off x="1815375" y="1551227"/>
            <a:ext cx="5513100" cy="2203500"/>
          </a:xfrm>
          <a:prstGeom prst="rect">
            <a:avLst/>
          </a:prstGeom>
        </p:spPr>
        <p:txBody>
          <a:bodyPr spcFirstLastPara="1" wrap="square" lIns="91425" tIns="91425" rIns="91425" bIns="91425" anchor="b" anchorCtr="0">
            <a:noAutofit/>
          </a:bodyPr>
          <a:lstStyle>
            <a:lvl1pPr lvl="0" algn="ctr" rtl="0">
              <a:lnSpc>
                <a:spcPct val="80000"/>
              </a:lnSpc>
              <a:spcBef>
                <a:spcPts val="0"/>
              </a:spcBef>
              <a:spcAft>
                <a:spcPts val="0"/>
              </a:spcAft>
              <a:buSzPts val="3500"/>
              <a:buNone/>
              <a:defRPr sz="75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22"/>
        <p:cNvGrpSpPr/>
        <p:nvPr/>
      </p:nvGrpSpPr>
      <p:grpSpPr>
        <a:xfrm>
          <a:off x="0" y="0"/>
          <a:ext cx="0" cy="0"/>
          <a:chOff x="0" y="0"/>
          <a:chExt cx="0" cy="0"/>
        </a:xfrm>
      </p:grpSpPr>
      <p:sp>
        <p:nvSpPr>
          <p:cNvPr id="123" name="Google Shape;123;p11"/>
          <p:cNvSpPr txBox="1">
            <a:spLocks noGrp="1"/>
          </p:cNvSpPr>
          <p:nvPr>
            <p:ph type="title" hasCustomPrompt="1"/>
          </p:nvPr>
        </p:nvSpPr>
        <p:spPr>
          <a:xfrm>
            <a:off x="911875" y="1081110"/>
            <a:ext cx="7316400" cy="15999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3"/>
              </a:buClr>
              <a:buSzPts val="8000"/>
              <a:buNone/>
              <a:defRPr sz="10000">
                <a:solidFill>
                  <a:schemeClr val="dk2"/>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24" name="Google Shape;124;p11"/>
          <p:cNvSpPr txBox="1">
            <a:spLocks noGrp="1"/>
          </p:cNvSpPr>
          <p:nvPr>
            <p:ph type="subTitle" idx="1"/>
          </p:nvPr>
        </p:nvSpPr>
        <p:spPr>
          <a:xfrm>
            <a:off x="713225" y="2563675"/>
            <a:ext cx="7717500" cy="5115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3"/>
              </a:buClr>
              <a:buSzPts val="2100"/>
              <a:buNone/>
              <a:defRPr sz="1600"/>
            </a:lvl1pPr>
            <a:lvl2pPr lvl="1" algn="ctr" rtl="0">
              <a:lnSpc>
                <a:spcPct val="100000"/>
              </a:lnSpc>
              <a:spcBef>
                <a:spcPts val="0"/>
              </a:spcBef>
              <a:spcAft>
                <a:spcPts val="0"/>
              </a:spcAft>
              <a:buClr>
                <a:schemeClr val="accent3"/>
              </a:buClr>
              <a:buSzPts val="2100"/>
              <a:buNone/>
              <a:defRPr sz="2100">
                <a:solidFill>
                  <a:schemeClr val="accent3"/>
                </a:solidFill>
              </a:defRPr>
            </a:lvl2pPr>
            <a:lvl3pPr lvl="2" algn="ctr" rtl="0">
              <a:lnSpc>
                <a:spcPct val="100000"/>
              </a:lnSpc>
              <a:spcBef>
                <a:spcPts val="0"/>
              </a:spcBef>
              <a:spcAft>
                <a:spcPts val="0"/>
              </a:spcAft>
              <a:buClr>
                <a:schemeClr val="accent3"/>
              </a:buClr>
              <a:buSzPts val="2100"/>
              <a:buNone/>
              <a:defRPr sz="2100">
                <a:solidFill>
                  <a:schemeClr val="accent3"/>
                </a:solidFill>
              </a:defRPr>
            </a:lvl3pPr>
            <a:lvl4pPr lvl="3" algn="ctr" rtl="0">
              <a:lnSpc>
                <a:spcPct val="100000"/>
              </a:lnSpc>
              <a:spcBef>
                <a:spcPts val="0"/>
              </a:spcBef>
              <a:spcAft>
                <a:spcPts val="0"/>
              </a:spcAft>
              <a:buClr>
                <a:schemeClr val="accent3"/>
              </a:buClr>
              <a:buSzPts val="2100"/>
              <a:buNone/>
              <a:defRPr sz="2100">
                <a:solidFill>
                  <a:schemeClr val="accent3"/>
                </a:solidFill>
              </a:defRPr>
            </a:lvl4pPr>
            <a:lvl5pPr lvl="4" algn="ctr" rtl="0">
              <a:lnSpc>
                <a:spcPct val="100000"/>
              </a:lnSpc>
              <a:spcBef>
                <a:spcPts val="0"/>
              </a:spcBef>
              <a:spcAft>
                <a:spcPts val="0"/>
              </a:spcAft>
              <a:buClr>
                <a:schemeClr val="accent3"/>
              </a:buClr>
              <a:buSzPts val="2100"/>
              <a:buNone/>
              <a:defRPr sz="2100">
                <a:solidFill>
                  <a:schemeClr val="accent3"/>
                </a:solidFill>
              </a:defRPr>
            </a:lvl5pPr>
            <a:lvl6pPr lvl="5" algn="ctr" rtl="0">
              <a:lnSpc>
                <a:spcPct val="100000"/>
              </a:lnSpc>
              <a:spcBef>
                <a:spcPts val="0"/>
              </a:spcBef>
              <a:spcAft>
                <a:spcPts val="0"/>
              </a:spcAft>
              <a:buClr>
                <a:schemeClr val="accent3"/>
              </a:buClr>
              <a:buSzPts val="2100"/>
              <a:buNone/>
              <a:defRPr sz="2100">
                <a:solidFill>
                  <a:schemeClr val="accent3"/>
                </a:solidFill>
              </a:defRPr>
            </a:lvl6pPr>
            <a:lvl7pPr lvl="6" algn="ctr" rtl="0">
              <a:lnSpc>
                <a:spcPct val="100000"/>
              </a:lnSpc>
              <a:spcBef>
                <a:spcPts val="0"/>
              </a:spcBef>
              <a:spcAft>
                <a:spcPts val="0"/>
              </a:spcAft>
              <a:buClr>
                <a:schemeClr val="accent3"/>
              </a:buClr>
              <a:buSzPts val="2100"/>
              <a:buNone/>
              <a:defRPr sz="2100">
                <a:solidFill>
                  <a:schemeClr val="accent3"/>
                </a:solidFill>
              </a:defRPr>
            </a:lvl7pPr>
            <a:lvl8pPr lvl="7" algn="ctr" rtl="0">
              <a:lnSpc>
                <a:spcPct val="100000"/>
              </a:lnSpc>
              <a:spcBef>
                <a:spcPts val="0"/>
              </a:spcBef>
              <a:spcAft>
                <a:spcPts val="0"/>
              </a:spcAft>
              <a:buClr>
                <a:schemeClr val="accent3"/>
              </a:buClr>
              <a:buSzPts val="2100"/>
              <a:buNone/>
              <a:defRPr sz="2100">
                <a:solidFill>
                  <a:schemeClr val="accent3"/>
                </a:solidFill>
              </a:defRPr>
            </a:lvl8pPr>
            <a:lvl9pPr lvl="8" algn="ctr" rtl="0">
              <a:lnSpc>
                <a:spcPct val="100000"/>
              </a:lnSpc>
              <a:spcBef>
                <a:spcPts val="0"/>
              </a:spcBef>
              <a:spcAft>
                <a:spcPts val="0"/>
              </a:spcAft>
              <a:buClr>
                <a:schemeClr val="accent3"/>
              </a:buClr>
              <a:buSzPts val="2100"/>
              <a:buNone/>
              <a:defRPr sz="2100">
                <a:solidFill>
                  <a:schemeClr val="accent3"/>
                </a:solidFill>
              </a:defRPr>
            </a:lvl9pPr>
          </a:lstStyle>
          <a:p>
            <a:endParaRPr/>
          </a:p>
        </p:txBody>
      </p:sp>
      <p:grpSp>
        <p:nvGrpSpPr>
          <p:cNvPr id="125" name="Google Shape;125;p11"/>
          <p:cNvGrpSpPr/>
          <p:nvPr/>
        </p:nvGrpSpPr>
        <p:grpSpPr>
          <a:xfrm rot="6300062">
            <a:off x="-666042" y="3257308"/>
            <a:ext cx="10475455" cy="10475415"/>
            <a:chOff x="-521151" y="-2521376"/>
            <a:chExt cx="10185689" cy="10185650"/>
          </a:xfrm>
        </p:grpSpPr>
        <p:sp>
          <p:nvSpPr>
            <p:cNvPr id="126" name="Google Shape;126;p11"/>
            <p:cNvSpPr/>
            <p:nvPr/>
          </p:nvSpPr>
          <p:spPr>
            <a:xfrm>
              <a:off x="3669041" y="1668811"/>
              <a:ext cx="1805907" cy="1805870"/>
            </a:xfrm>
            <a:custGeom>
              <a:avLst/>
              <a:gdLst/>
              <a:ahLst/>
              <a:cxnLst/>
              <a:rect l="l" t="t" r="r" b="b"/>
              <a:pathLst>
                <a:path w="48087" h="48086" extrusionOk="0">
                  <a:moveTo>
                    <a:pt x="24044" y="0"/>
                  </a:moveTo>
                  <a:cubicBezTo>
                    <a:pt x="10761" y="0"/>
                    <a:pt x="1" y="10760"/>
                    <a:pt x="1" y="24043"/>
                  </a:cubicBezTo>
                  <a:cubicBezTo>
                    <a:pt x="1" y="37326"/>
                    <a:pt x="10761" y="48086"/>
                    <a:pt x="24044" y="48086"/>
                  </a:cubicBezTo>
                  <a:cubicBezTo>
                    <a:pt x="37326" y="48086"/>
                    <a:pt x="48087" y="37326"/>
                    <a:pt x="48087" y="24043"/>
                  </a:cubicBezTo>
                  <a:cubicBezTo>
                    <a:pt x="48087" y="10760"/>
                    <a:pt x="37326" y="0"/>
                    <a:pt x="24044" y="0"/>
                  </a:cubicBezTo>
                  <a:close/>
                  <a:moveTo>
                    <a:pt x="24044" y="39210"/>
                  </a:moveTo>
                  <a:cubicBezTo>
                    <a:pt x="15654" y="39210"/>
                    <a:pt x="8876" y="32402"/>
                    <a:pt x="8876" y="24043"/>
                  </a:cubicBezTo>
                  <a:cubicBezTo>
                    <a:pt x="8876" y="15684"/>
                    <a:pt x="15685" y="8876"/>
                    <a:pt x="24044" y="8876"/>
                  </a:cubicBezTo>
                  <a:cubicBezTo>
                    <a:pt x="32402" y="8876"/>
                    <a:pt x="39211" y="15684"/>
                    <a:pt x="39211" y="24043"/>
                  </a:cubicBezTo>
                  <a:cubicBezTo>
                    <a:pt x="39211" y="32402"/>
                    <a:pt x="32402" y="39210"/>
                    <a:pt x="24044" y="39210"/>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11"/>
            <p:cNvSpPr/>
            <p:nvPr/>
          </p:nvSpPr>
          <p:spPr>
            <a:xfrm>
              <a:off x="3219279" y="1219050"/>
              <a:ext cx="2705425" cy="2705387"/>
            </a:xfrm>
            <a:custGeom>
              <a:avLst/>
              <a:gdLst/>
              <a:ahLst/>
              <a:cxnLst/>
              <a:rect l="l" t="t" r="r" b="b"/>
              <a:pathLst>
                <a:path w="72039" h="72038" extrusionOk="0">
                  <a:moveTo>
                    <a:pt x="36020" y="0"/>
                  </a:moveTo>
                  <a:cubicBezTo>
                    <a:pt x="16141" y="0"/>
                    <a:pt x="1" y="16140"/>
                    <a:pt x="1" y="36019"/>
                  </a:cubicBezTo>
                  <a:cubicBezTo>
                    <a:pt x="1" y="55898"/>
                    <a:pt x="16141" y="72038"/>
                    <a:pt x="36020" y="72038"/>
                  </a:cubicBezTo>
                  <a:cubicBezTo>
                    <a:pt x="55898" y="72038"/>
                    <a:pt x="72038" y="55898"/>
                    <a:pt x="72038" y="36019"/>
                  </a:cubicBezTo>
                  <a:cubicBezTo>
                    <a:pt x="72038" y="16140"/>
                    <a:pt x="55898" y="0"/>
                    <a:pt x="36020" y="0"/>
                  </a:cubicBezTo>
                  <a:close/>
                  <a:moveTo>
                    <a:pt x="36020" y="64804"/>
                  </a:moveTo>
                  <a:cubicBezTo>
                    <a:pt x="20123" y="64804"/>
                    <a:pt x="7235" y="51916"/>
                    <a:pt x="7235" y="36019"/>
                  </a:cubicBezTo>
                  <a:cubicBezTo>
                    <a:pt x="7235" y="20122"/>
                    <a:pt x="20123" y="7234"/>
                    <a:pt x="36020" y="7234"/>
                  </a:cubicBezTo>
                  <a:cubicBezTo>
                    <a:pt x="51916" y="7234"/>
                    <a:pt x="64774" y="20122"/>
                    <a:pt x="64774" y="36019"/>
                  </a:cubicBezTo>
                  <a:cubicBezTo>
                    <a:pt x="64774" y="51916"/>
                    <a:pt x="51916" y="64804"/>
                    <a:pt x="36020" y="64804"/>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1"/>
            <p:cNvSpPr/>
            <p:nvPr/>
          </p:nvSpPr>
          <p:spPr>
            <a:xfrm>
              <a:off x="2608556" y="609492"/>
              <a:ext cx="3926863" cy="3925662"/>
            </a:xfrm>
            <a:custGeom>
              <a:avLst/>
              <a:gdLst/>
              <a:ahLst/>
              <a:cxnLst/>
              <a:rect l="l" t="t" r="r" b="b"/>
              <a:pathLst>
                <a:path w="104563" h="104531" extrusionOk="0">
                  <a:moveTo>
                    <a:pt x="52282" y="0"/>
                  </a:moveTo>
                  <a:cubicBezTo>
                    <a:pt x="23406" y="0"/>
                    <a:pt x="1" y="23374"/>
                    <a:pt x="1" y="52250"/>
                  </a:cubicBezTo>
                  <a:cubicBezTo>
                    <a:pt x="1" y="81126"/>
                    <a:pt x="23406" y="104530"/>
                    <a:pt x="52282" y="104530"/>
                  </a:cubicBezTo>
                  <a:cubicBezTo>
                    <a:pt x="81157" y="104530"/>
                    <a:pt x="104562" y="81126"/>
                    <a:pt x="104562" y="52250"/>
                  </a:cubicBezTo>
                  <a:cubicBezTo>
                    <a:pt x="104562" y="23374"/>
                    <a:pt x="81157" y="0"/>
                    <a:pt x="52282" y="0"/>
                  </a:cubicBezTo>
                  <a:close/>
                  <a:moveTo>
                    <a:pt x="52282" y="94014"/>
                  </a:moveTo>
                  <a:cubicBezTo>
                    <a:pt x="29211" y="94014"/>
                    <a:pt x="10518" y="75320"/>
                    <a:pt x="10518" y="52250"/>
                  </a:cubicBezTo>
                  <a:cubicBezTo>
                    <a:pt x="10518" y="29180"/>
                    <a:pt x="29211" y="10487"/>
                    <a:pt x="52282" y="10487"/>
                  </a:cubicBezTo>
                  <a:cubicBezTo>
                    <a:pt x="75352" y="10487"/>
                    <a:pt x="94045" y="29180"/>
                    <a:pt x="94045" y="52250"/>
                  </a:cubicBezTo>
                  <a:cubicBezTo>
                    <a:pt x="94045" y="75320"/>
                    <a:pt x="75352" y="94014"/>
                    <a:pt x="52282" y="94014"/>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1"/>
            <p:cNvSpPr/>
            <p:nvPr/>
          </p:nvSpPr>
          <p:spPr>
            <a:xfrm>
              <a:off x="1832327" y="-167901"/>
              <a:ext cx="5479312" cy="5479275"/>
            </a:xfrm>
            <a:custGeom>
              <a:avLst/>
              <a:gdLst/>
              <a:ahLst/>
              <a:cxnLst/>
              <a:rect l="l" t="t" r="r" b="b"/>
              <a:pathLst>
                <a:path w="145901" h="145900" extrusionOk="0">
                  <a:moveTo>
                    <a:pt x="72951" y="1"/>
                  </a:moveTo>
                  <a:cubicBezTo>
                    <a:pt x="32646" y="1"/>
                    <a:pt x="1" y="32676"/>
                    <a:pt x="1" y="72950"/>
                  </a:cubicBezTo>
                  <a:cubicBezTo>
                    <a:pt x="1" y="113224"/>
                    <a:pt x="32676" y="145899"/>
                    <a:pt x="72951" y="145899"/>
                  </a:cubicBezTo>
                  <a:cubicBezTo>
                    <a:pt x="113225" y="145899"/>
                    <a:pt x="145900" y="113224"/>
                    <a:pt x="145900" y="72950"/>
                  </a:cubicBezTo>
                  <a:cubicBezTo>
                    <a:pt x="145900" y="32676"/>
                    <a:pt x="113225" y="1"/>
                    <a:pt x="72951" y="1"/>
                  </a:cubicBezTo>
                  <a:close/>
                  <a:moveTo>
                    <a:pt x="72951" y="131249"/>
                  </a:moveTo>
                  <a:cubicBezTo>
                    <a:pt x="40761" y="131249"/>
                    <a:pt x="14652" y="105139"/>
                    <a:pt x="14652" y="72950"/>
                  </a:cubicBezTo>
                  <a:cubicBezTo>
                    <a:pt x="14652" y="40761"/>
                    <a:pt x="40761" y="14651"/>
                    <a:pt x="72951" y="14651"/>
                  </a:cubicBezTo>
                  <a:cubicBezTo>
                    <a:pt x="105140" y="14651"/>
                    <a:pt x="131249" y="40761"/>
                    <a:pt x="131249" y="72950"/>
                  </a:cubicBezTo>
                  <a:cubicBezTo>
                    <a:pt x="131249" y="105139"/>
                    <a:pt x="105140" y="131249"/>
                    <a:pt x="72951" y="131249"/>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1"/>
            <p:cNvSpPr/>
            <p:nvPr/>
          </p:nvSpPr>
          <p:spPr>
            <a:xfrm>
              <a:off x="804966" y="-1195260"/>
              <a:ext cx="7534021" cy="7533984"/>
            </a:xfrm>
            <a:custGeom>
              <a:avLst/>
              <a:gdLst/>
              <a:ahLst/>
              <a:cxnLst/>
              <a:rect l="l" t="t" r="r" b="b"/>
              <a:pathLst>
                <a:path w="200613" h="200612" extrusionOk="0">
                  <a:moveTo>
                    <a:pt x="100307" y="1"/>
                  </a:moveTo>
                  <a:cubicBezTo>
                    <a:pt x="44895" y="1"/>
                    <a:pt x="1" y="44925"/>
                    <a:pt x="1" y="100306"/>
                  </a:cubicBezTo>
                  <a:cubicBezTo>
                    <a:pt x="1" y="155687"/>
                    <a:pt x="44895" y="200611"/>
                    <a:pt x="100307" y="200611"/>
                  </a:cubicBezTo>
                  <a:cubicBezTo>
                    <a:pt x="155687" y="200611"/>
                    <a:pt x="200612" y="155687"/>
                    <a:pt x="200612" y="100306"/>
                  </a:cubicBezTo>
                  <a:cubicBezTo>
                    <a:pt x="200612" y="44925"/>
                    <a:pt x="155687" y="1"/>
                    <a:pt x="100307" y="1"/>
                  </a:cubicBezTo>
                  <a:close/>
                  <a:moveTo>
                    <a:pt x="100307" y="180459"/>
                  </a:moveTo>
                  <a:cubicBezTo>
                    <a:pt x="56050" y="180459"/>
                    <a:pt x="20153" y="144562"/>
                    <a:pt x="20153" y="100306"/>
                  </a:cubicBezTo>
                  <a:cubicBezTo>
                    <a:pt x="20153" y="56050"/>
                    <a:pt x="56050" y="20153"/>
                    <a:pt x="100307" y="20153"/>
                  </a:cubicBezTo>
                  <a:cubicBezTo>
                    <a:pt x="144563" y="20153"/>
                    <a:pt x="180460" y="56050"/>
                    <a:pt x="180460" y="100306"/>
                  </a:cubicBezTo>
                  <a:cubicBezTo>
                    <a:pt x="180460" y="144562"/>
                    <a:pt x="144563" y="180459"/>
                    <a:pt x="100307" y="180459"/>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11"/>
            <p:cNvSpPr/>
            <p:nvPr/>
          </p:nvSpPr>
          <p:spPr>
            <a:xfrm>
              <a:off x="-521151" y="-2521376"/>
              <a:ext cx="10185689" cy="10185650"/>
            </a:xfrm>
            <a:custGeom>
              <a:avLst/>
              <a:gdLst/>
              <a:ahLst/>
              <a:cxnLst/>
              <a:rect l="l" t="t" r="r" b="b"/>
              <a:pathLst>
                <a:path w="265477" h="265476" extrusionOk="0">
                  <a:moveTo>
                    <a:pt x="132739" y="1"/>
                  </a:moveTo>
                  <a:cubicBezTo>
                    <a:pt x="59424" y="1"/>
                    <a:pt x="0" y="59424"/>
                    <a:pt x="0" y="132738"/>
                  </a:cubicBezTo>
                  <a:cubicBezTo>
                    <a:pt x="0" y="206022"/>
                    <a:pt x="59424" y="265476"/>
                    <a:pt x="132739" y="265476"/>
                  </a:cubicBezTo>
                  <a:cubicBezTo>
                    <a:pt x="206023" y="265476"/>
                    <a:pt x="265477" y="206022"/>
                    <a:pt x="265477" y="132738"/>
                  </a:cubicBezTo>
                  <a:cubicBezTo>
                    <a:pt x="265477" y="59424"/>
                    <a:pt x="206023" y="1"/>
                    <a:pt x="132739" y="1"/>
                  </a:cubicBezTo>
                  <a:close/>
                  <a:moveTo>
                    <a:pt x="132739" y="238788"/>
                  </a:moveTo>
                  <a:cubicBezTo>
                    <a:pt x="74166" y="238788"/>
                    <a:pt x="26688" y="191310"/>
                    <a:pt x="26688" y="132738"/>
                  </a:cubicBezTo>
                  <a:cubicBezTo>
                    <a:pt x="26688" y="74166"/>
                    <a:pt x="74166" y="26688"/>
                    <a:pt x="132739" y="26688"/>
                  </a:cubicBezTo>
                  <a:cubicBezTo>
                    <a:pt x="191311" y="26688"/>
                    <a:pt x="238789" y="74166"/>
                    <a:pt x="238789" y="132738"/>
                  </a:cubicBezTo>
                  <a:cubicBezTo>
                    <a:pt x="238789" y="191310"/>
                    <a:pt x="191311" y="238788"/>
                    <a:pt x="132739" y="238788"/>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11"/>
            <p:cNvSpPr/>
            <p:nvPr/>
          </p:nvSpPr>
          <p:spPr>
            <a:xfrm>
              <a:off x="4143927" y="2143658"/>
              <a:ext cx="856141" cy="856179"/>
            </a:xfrm>
            <a:custGeom>
              <a:avLst/>
              <a:gdLst/>
              <a:ahLst/>
              <a:cxnLst/>
              <a:rect l="l" t="t" r="r" b="b"/>
              <a:pathLst>
                <a:path w="22797" h="22798" extrusionOk="0">
                  <a:moveTo>
                    <a:pt x="11399" y="1"/>
                  </a:moveTo>
                  <a:cubicBezTo>
                    <a:pt x="5107" y="1"/>
                    <a:pt x="0" y="5107"/>
                    <a:pt x="0" y="11399"/>
                  </a:cubicBezTo>
                  <a:cubicBezTo>
                    <a:pt x="0" y="17691"/>
                    <a:pt x="5107" y="22797"/>
                    <a:pt x="11399" y="22797"/>
                  </a:cubicBezTo>
                  <a:cubicBezTo>
                    <a:pt x="17690" y="22797"/>
                    <a:pt x="22797" y="17691"/>
                    <a:pt x="22797" y="11399"/>
                  </a:cubicBezTo>
                  <a:cubicBezTo>
                    <a:pt x="22797" y="5107"/>
                    <a:pt x="17690" y="1"/>
                    <a:pt x="11399" y="1"/>
                  </a:cubicBezTo>
                  <a:close/>
                  <a:moveTo>
                    <a:pt x="11399" y="18572"/>
                  </a:moveTo>
                  <a:cubicBezTo>
                    <a:pt x="7417" y="18572"/>
                    <a:pt x="4225" y="15381"/>
                    <a:pt x="4225" y="11399"/>
                  </a:cubicBezTo>
                  <a:cubicBezTo>
                    <a:pt x="4225" y="7448"/>
                    <a:pt x="7417" y="4226"/>
                    <a:pt x="11399" y="4226"/>
                  </a:cubicBezTo>
                  <a:cubicBezTo>
                    <a:pt x="15350" y="4226"/>
                    <a:pt x="18572" y="7448"/>
                    <a:pt x="18572" y="11399"/>
                  </a:cubicBezTo>
                  <a:cubicBezTo>
                    <a:pt x="18572" y="15381"/>
                    <a:pt x="15380" y="18572"/>
                    <a:pt x="11399" y="18572"/>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133"/>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3 columns">
  <p:cSld name="CUSTOM">
    <p:spTree>
      <p:nvGrpSpPr>
        <p:cNvPr id="1" name="Shape 146"/>
        <p:cNvGrpSpPr/>
        <p:nvPr/>
      </p:nvGrpSpPr>
      <p:grpSpPr>
        <a:xfrm>
          <a:off x="0" y="0"/>
          <a:ext cx="0" cy="0"/>
          <a:chOff x="0" y="0"/>
          <a:chExt cx="0" cy="0"/>
        </a:xfrm>
      </p:grpSpPr>
      <p:grpSp>
        <p:nvGrpSpPr>
          <p:cNvPr id="147" name="Google Shape;147;p14"/>
          <p:cNvGrpSpPr/>
          <p:nvPr/>
        </p:nvGrpSpPr>
        <p:grpSpPr>
          <a:xfrm>
            <a:off x="-1657003" y="-1695494"/>
            <a:ext cx="2577458" cy="2577422"/>
            <a:chOff x="-7814572" y="-1550132"/>
            <a:chExt cx="2705425" cy="2705387"/>
          </a:xfrm>
        </p:grpSpPr>
        <p:sp>
          <p:nvSpPr>
            <p:cNvPr id="148" name="Google Shape;148;p14"/>
            <p:cNvSpPr/>
            <p:nvPr/>
          </p:nvSpPr>
          <p:spPr>
            <a:xfrm>
              <a:off x="-7364810" y="-1100372"/>
              <a:ext cx="1805907" cy="1805870"/>
            </a:xfrm>
            <a:custGeom>
              <a:avLst/>
              <a:gdLst/>
              <a:ahLst/>
              <a:cxnLst/>
              <a:rect l="l" t="t" r="r" b="b"/>
              <a:pathLst>
                <a:path w="48087" h="48086" extrusionOk="0">
                  <a:moveTo>
                    <a:pt x="24044" y="0"/>
                  </a:moveTo>
                  <a:cubicBezTo>
                    <a:pt x="10761" y="0"/>
                    <a:pt x="1" y="10760"/>
                    <a:pt x="1" y="24043"/>
                  </a:cubicBezTo>
                  <a:cubicBezTo>
                    <a:pt x="1" y="37326"/>
                    <a:pt x="10761" y="48086"/>
                    <a:pt x="24044" y="48086"/>
                  </a:cubicBezTo>
                  <a:cubicBezTo>
                    <a:pt x="37326" y="48086"/>
                    <a:pt x="48087" y="37326"/>
                    <a:pt x="48087" y="24043"/>
                  </a:cubicBezTo>
                  <a:cubicBezTo>
                    <a:pt x="48087" y="10760"/>
                    <a:pt x="37326" y="0"/>
                    <a:pt x="24044" y="0"/>
                  </a:cubicBezTo>
                  <a:close/>
                  <a:moveTo>
                    <a:pt x="24044" y="39210"/>
                  </a:moveTo>
                  <a:cubicBezTo>
                    <a:pt x="15654" y="39210"/>
                    <a:pt x="8876" y="32402"/>
                    <a:pt x="8876" y="24043"/>
                  </a:cubicBezTo>
                  <a:cubicBezTo>
                    <a:pt x="8876" y="15684"/>
                    <a:pt x="15685" y="8876"/>
                    <a:pt x="24044" y="8876"/>
                  </a:cubicBezTo>
                  <a:cubicBezTo>
                    <a:pt x="32402" y="8876"/>
                    <a:pt x="39211" y="15684"/>
                    <a:pt x="39211" y="24043"/>
                  </a:cubicBezTo>
                  <a:cubicBezTo>
                    <a:pt x="39211" y="32402"/>
                    <a:pt x="32402" y="39210"/>
                    <a:pt x="24044" y="39210"/>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4"/>
            <p:cNvSpPr/>
            <p:nvPr/>
          </p:nvSpPr>
          <p:spPr>
            <a:xfrm>
              <a:off x="-7814572" y="-1550132"/>
              <a:ext cx="2705425" cy="2705387"/>
            </a:xfrm>
            <a:custGeom>
              <a:avLst/>
              <a:gdLst/>
              <a:ahLst/>
              <a:cxnLst/>
              <a:rect l="l" t="t" r="r" b="b"/>
              <a:pathLst>
                <a:path w="72039" h="72038" extrusionOk="0">
                  <a:moveTo>
                    <a:pt x="36020" y="0"/>
                  </a:moveTo>
                  <a:cubicBezTo>
                    <a:pt x="16141" y="0"/>
                    <a:pt x="1" y="16140"/>
                    <a:pt x="1" y="36019"/>
                  </a:cubicBezTo>
                  <a:cubicBezTo>
                    <a:pt x="1" y="55898"/>
                    <a:pt x="16141" y="72038"/>
                    <a:pt x="36020" y="72038"/>
                  </a:cubicBezTo>
                  <a:cubicBezTo>
                    <a:pt x="55898" y="72038"/>
                    <a:pt x="72038" y="55898"/>
                    <a:pt x="72038" y="36019"/>
                  </a:cubicBezTo>
                  <a:cubicBezTo>
                    <a:pt x="72038" y="16140"/>
                    <a:pt x="55898" y="0"/>
                    <a:pt x="36020" y="0"/>
                  </a:cubicBezTo>
                  <a:close/>
                  <a:moveTo>
                    <a:pt x="36020" y="64804"/>
                  </a:moveTo>
                  <a:cubicBezTo>
                    <a:pt x="20123" y="64804"/>
                    <a:pt x="7235" y="51916"/>
                    <a:pt x="7235" y="36019"/>
                  </a:cubicBezTo>
                  <a:cubicBezTo>
                    <a:pt x="7235" y="20122"/>
                    <a:pt x="20123" y="7234"/>
                    <a:pt x="36020" y="7234"/>
                  </a:cubicBezTo>
                  <a:cubicBezTo>
                    <a:pt x="51916" y="7234"/>
                    <a:pt x="64774" y="20122"/>
                    <a:pt x="64774" y="36019"/>
                  </a:cubicBezTo>
                  <a:cubicBezTo>
                    <a:pt x="64774" y="51916"/>
                    <a:pt x="51916" y="64804"/>
                    <a:pt x="36020" y="64804"/>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4"/>
            <p:cNvSpPr/>
            <p:nvPr/>
          </p:nvSpPr>
          <p:spPr>
            <a:xfrm>
              <a:off x="-6889924" y="-625524"/>
              <a:ext cx="856141" cy="856179"/>
            </a:xfrm>
            <a:custGeom>
              <a:avLst/>
              <a:gdLst/>
              <a:ahLst/>
              <a:cxnLst/>
              <a:rect l="l" t="t" r="r" b="b"/>
              <a:pathLst>
                <a:path w="22797" h="22798" extrusionOk="0">
                  <a:moveTo>
                    <a:pt x="11399" y="1"/>
                  </a:moveTo>
                  <a:cubicBezTo>
                    <a:pt x="5107" y="1"/>
                    <a:pt x="0" y="5107"/>
                    <a:pt x="0" y="11399"/>
                  </a:cubicBezTo>
                  <a:cubicBezTo>
                    <a:pt x="0" y="17691"/>
                    <a:pt x="5107" y="22797"/>
                    <a:pt x="11399" y="22797"/>
                  </a:cubicBezTo>
                  <a:cubicBezTo>
                    <a:pt x="17690" y="22797"/>
                    <a:pt x="22797" y="17691"/>
                    <a:pt x="22797" y="11399"/>
                  </a:cubicBezTo>
                  <a:cubicBezTo>
                    <a:pt x="22797" y="5107"/>
                    <a:pt x="17690" y="1"/>
                    <a:pt x="11399" y="1"/>
                  </a:cubicBezTo>
                  <a:close/>
                  <a:moveTo>
                    <a:pt x="11399" y="18572"/>
                  </a:moveTo>
                  <a:cubicBezTo>
                    <a:pt x="7417" y="18572"/>
                    <a:pt x="4225" y="15381"/>
                    <a:pt x="4225" y="11399"/>
                  </a:cubicBezTo>
                  <a:cubicBezTo>
                    <a:pt x="4225" y="7448"/>
                    <a:pt x="7417" y="4226"/>
                    <a:pt x="11399" y="4226"/>
                  </a:cubicBezTo>
                  <a:cubicBezTo>
                    <a:pt x="15350" y="4226"/>
                    <a:pt x="18572" y="7448"/>
                    <a:pt x="18572" y="11399"/>
                  </a:cubicBezTo>
                  <a:cubicBezTo>
                    <a:pt x="18572" y="15381"/>
                    <a:pt x="15380" y="18572"/>
                    <a:pt x="11399" y="18572"/>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1" name="Google Shape;151;p14"/>
          <p:cNvGrpSpPr/>
          <p:nvPr/>
        </p:nvGrpSpPr>
        <p:grpSpPr>
          <a:xfrm>
            <a:off x="8439143" y="1624097"/>
            <a:ext cx="2577458" cy="2577422"/>
            <a:chOff x="-7814572" y="-1550132"/>
            <a:chExt cx="2705425" cy="2705387"/>
          </a:xfrm>
        </p:grpSpPr>
        <p:sp>
          <p:nvSpPr>
            <p:cNvPr id="152" name="Google Shape;152;p14"/>
            <p:cNvSpPr/>
            <p:nvPr/>
          </p:nvSpPr>
          <p:spPr>
            <a:xfrm>
              <a:off x="-7364810" y="-1100372"/>
              <a:ext cx="1805907" cy="1805870"/>
            </a:xfrm>
            <a:custGeom>
              <a:avLst/>
              <a:gdLst/>
              <a:ahLst/>
              <a:cxnLst/>
              <a:rect l="l" t="t" r="r" b="b"/>
              <a:pathLst>
                <a:path w="48087" h="48086" extrusionOk="0">
                  <a:moveTo>
                    <a:pt x="24044" y="0"/>
                  </a:moveTo>
                  <a:cubicBezTo>
                    <a:pt x="10761" y="0"/>
                    <a:pt x="1" y="10760"/>
                    <a:pt x="1" y="24043"/>
                  </a:cubicBezTo>
                  <a:cubicBezTo>
                    <a:pt x="1" y="37326"/>
                    <a:pt x="10761" y="48086"/>
                    <a:pt x="24044" y="48086"/>
                  </a:cubicBezTo>
                  <a:cubicBezTo>
                    <a:pt x="37326" y="48086"/>
                    <a:pt x="48087" y="37326"/>
                    <a:pt x="48087" y="24043"/>
                  </a:cubicBezTo>
                  <a:cubicBezTo>
                    <a:pt x="48087" y="10760"/>
                    <a:pt x="37326" y="0"/>
                    <a:pt x="24044" y="0"/>
                  </a:cubicBezTo>
                  <a:close/>
                  <a:moveTo>
                    <a:pt x="24044" y="39210"/>
                  </a:moveTo>
                  <a:cubicBezTo>
                    <a:pt x="15654" y="39210"/>
                    <a:pt x="8876" y="32402"/>
                    <a:pt x="8876" y="24043"/>
                  </a:cubicBezTo>
                  <a:cubicBezTo>
                    <a:pt x="8876" y="15684"/>
                    <a:pt x="15685" y="8876"/>
                    <a:pt x="24044" y="8876"/>
                  </a:cubicBezTo>
                  <a:cubicBezTo>
                    <a:pt x="32402" y="8876"/>
                    <a:pt x="39211" y="15684"/>
                    <a:pt x="39211" y="24043"/>
                  </a:cubicBezTo>
                  <a:cubicBezTo>
                    <a:pt x="39211" y="32402"/>
                    <a:pt x="32402" y="39210"/>
                    <a:pt x="24044" y="39210"/>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4"/>
            <p:cNvSpPr/>
            <p:nvPr/>
          </p:nvSpPr>
          <p:spPr>
            <a:xfrm>
              <a:off x="-7814572" y="-1550132"/>
              <a:ext cx="2705425" cy="2705387"/>
            </a:xfrm>
            <a:custGeom>
              <a:avLst/>
              <a:gdLst/>
              <a:ahLst/>
              <a:cxnLst/>
              <a:rect l="l" t="t" r="r" b="b"/>
              <a:pathLst>
                <a:path w="72039" h="72038" extrusionOk="0">
                  <a:moveTo>
                    <a:pt x="36020" y="0"/>
                  </a:moveTo>
                  <a:cubicBezTo>
                    <a:pt x="16141" y="0"/>
                    <a:pt x="1" y="16140"/>
                    <a:pt x="1" y="36019"/>
                  </a:cubicBezTo>
                  <a:cubicBezTo>
                    <a:pt x="1" y="55898"/>
                    <a:pt x="16141" y="72038"/>
                    <a:pt x="36020" y="72038"/>
                  </a:cubicBezTo>
                  <a:cubicBezTo>
                    <a:pt x="55898" y="72038"/>
                    <a:pt x="72038" y="55898"/>
                    <a:pt x="72038" y="36019"/>
                  </a:cubicBezTo>
                  <a:cubicBezTo>
                    <a:pt x="72038" y="16140"/>
                    <a:pt x="55898" y="0"/>
                    <a:pt x="36020" y="0"/>
                  </a:cubicBezTo>
                  <a:close/>
                  <a:moveTo>
                    <a:pt x="36020" y="64804"/>
                  </a:moveTo>
                  <a:cubicBezTo>
                    <a:pt x="20123" y="64804"/>
                    <a:pt x="7235" y="51916"/>
                    <a:pt x="7235" y="36019"/>
                  </a:cubicBezTo>
                  <a:cubicBezTo>
                    <a:pt x="7235" y="20122"/>
                    <a:pt x="20123" y="7234"/>
                    <a:pt x="36020" y="7234"/>
                  </a:cubicBezTo>
                  <a:cubicBezTo>
                    <a:pt x="51916" y="7234"/>
                    <a:pt x="64774" y="20122"/>
                    <a:pt x="64774" y="36019"/>
                  </a:cubicBezTo>
                  <a:cubicBezTo>
                    <a:pt x="64774" y="51916"/>
                    <a:pt x="51916" y="64804"/>
                    <a:pt x="36020" y="64804"/>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14"/>
            <p:cNvSpPr/>
            <p:nvPr/>
          </p:nvSpPr>
          <p:spPr>
            <a:xfrm>
              <a:off x="-6889924" y="-625524"/>
              <a:ext cx="856141" cy="856179"/>
            </a:xfrm>
            <a:custGeom>
              <a:avLst/>
              <a:gdLst/>
              <a:ahLst/>
              <a:cxnLst/>
              <a:rect l="l" t="t" r="r" b="b"/>
              <a:pathLst>
                <a:path w="22797" h="22798" extrusionOk="0">
                  <a:moveTo>
                    <a:pt x="11399" y="1"/>
                  </a:moveTo>
                  <a:cubicBezTo>
                    <a:pt x="5107" y="1"/>
                    <a:pt x="0" y="5107"/>
                    <a:pt x="0" y="11399"/>
                  </a:cubicBezTo>
                  <a:cubicBezTo>
                    <a:pt x="0" y="17691"/>
                    <a:pt x="5107" y="22797"/>
                    <a:pt x="11399" y="22797"/>
                  </a:cubicBezTo>
                  <a:cubicBezTo>
                    <a:pt x="17690" y="22797"/>
                    <a:pt x="22797" y="17691"/>
                    <a:pt x="22797" y="11399"/>
                  </a:cubicBezTo>
                  <a:cubicBezTo>
                    <a:pt x="22797" y="5107"/>
                    <a:pt x="17690" y="1"/>
                    <a:pt x="11399" y="1"/>
                  </a:cubicBezTo>
                  <a:close/>
                  <a:moveTo>
                    <a:pt x="11399" y="18572"/>
                  </a:moveTo>
                  <a:cubicBezTo>
                    <a:pt x="7417" y="18572"/>
                    <a:pt x="4225" y="15381"/>
                    <a:pt x="4225" y="11399"/>
                  </a:cubicBezTo>
                  <a:cubicBezTo>
                    <a:pt x="4225" y="7448"/>
                    <a:pt x="7417" y="4226"/>
                    <a:pt x="11399" y="4226"/>
                  </a:cubicBezTo>
                  <a:cubicBezTo>
                    <a:pt x="15350" y="4226"/>
                    <a:pt x="18572" y="7448"/>
                    <a:pt x="18572" y="11399"/>
                  </a:cubicBezTo>
                  <a:cubicBezTo>
                    <a:pt x="18572" y="15381"/>
                    <a:pt x="15380" y="18572"/>
                    <a:pt x="11399" y="18572"/>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5" name="Google Shape;155;p14"/>
          <p:cNvSpPr txBox="1">
            <a:spLocks noGrp="1"/>
          </p:cNvSpPr>
          <p:nvPr>
            <p:ph type="subTitle" idx="1"/>
          </p:nvPr>
        </p:nvSpPr>
        <p:spPr>
          <a:xfrm flipH="1">
            <a:off x="3527410" y="3981392"/>
            <a:ext cx="20922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lt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6" name="Google Shape;156;p14"/>
          <p:cNvSpPr txBox="1">
            <a:spLocks noGrp="1"/>
          </p:cNvSpPr>
          <p:nvPr>
            <p:ph type="subTitle" idx="2"/>
          </p:nvPr>
        </p:nvSpPr>
        <p:spPr>
          <a:xfrm flipH="1">
            <a:off x="6048625" y="3981375"/>
            <a:ext cx="20922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lt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7" name="Google Shape;157;p14"/>
          <p:cNvSpPr txBox="1">
            <a:spLocks noGrp="1"/>
          </p:cNvSpPr>
          <p:nvPr>
            <p:ph type="subTitle" idx="3"/>
          </p:nvPr>
        </p:nvSpPr>
        <p:spPr>
          <a:xfrm flipH="1">
            <a:off x="1006169" y="3981392"/>
            <a:ext cx="20922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lt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8" name="Google Shape;158;p14"/>
          <p:cNvSpPr txBox="1">
            <a:spLocks noGrp="1"/>
          </p:cNvSpPr>
          <p:nvPr>
            <p:ph type="title"/>
          </p:nvPr>
        </p:nvSpPr>
        <p:spPr>
          <a:xfrm>
            <a:off x="612650" y="497484"/>
            <a:ext cx="7918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59" name="Google Shape;159;p14"/>
          <p:cNvSpPr txBox="1">
            <a:spLocks noGrp="1"/>
          </p:cNvSpPr>
          <p:nvPr>
            <p:ph type="subTitle" idx="4"/>
          </p:nvPr>
        </p:nvSpPr>
        <p:spPr>
          <a:xfrm flipH="1">
            <a:off x="1219625" y="3526747"/>
            <a:ext cx="1659300" cy="572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Lexend Deca"/>
              <a:buNone/>
              <a:defRPr sz="2500" b="1">
                <a:solidFill>
                  <a:schemeClr val="accent2"/>
                </a:solidFill>
                <a:latin typeface="Lexend Deca"/>
                <a:ea typeface="Lexend Deca"/>
                <a:cs typeface="Lexend Deca"/>
                <a:sym typeface="Lexend Deca"/>
              </a:defRPr>
            </a:lvl1pPr>
            <a:lvl2pPr lvl="1" algn="ctr" rtl="0">
              <a:lnSpc>
                <a:spcPct val="100000"/>
              </a:lnSpc>
              <a:spcBef>
                <a:spcPts val="0"/>
              </a:spcBef>
              <a:spcAft>
                <a:spcPts val="0"/>
              </a:spcAft>
              <a:buSzPts val="1400"/>
              <a:buFont typeface="Lexend Deca"/>
              <a:buNone/>
              <a:defRPr>
                <a:latin typeface="Lexend Deca"/>
                <a:ea typeface="Lexend Deca"/>
                <a:cs typeface="Lexend Deca"/>
                <a:sym typeface="Lexend Deca"/>
              </a:defRPr>
            </a:lvl2pPr>
            <a:lvl3pPr lvl="2" algn="ctr" rtl="0">
              <a:lnSpc>
                <a:spcPct val="100000"/>
              </a:lnSpc>
              <a:spcBef>
                <a:spcPts val="0"/>
              </a:spcBef>
              <a:spcAft>
                <a:spcPts val="0"/>
              </a:spcAft>
              <a:buSzPts val="1400"/>
              <a:buFont typeface="Lexend Deca"/>
              <a:buNone/>
              <a:defRPr>
                <a:latin typeface="Lexend Deca"/>
                <a:ea typeface="Lexend Deca"/>
                <a:cs typeface="Lexend Deca"/>
                <a:sym typeface="Lexend Deca"/>
              </a:defRPr>
            </a:lvl3pPr>
            <a:lvl4pPr lvl="3" algn="ctr" rtl="0">
              <a:lnSpc>
                <a:spcPct val="100000"/>
              </a:lnSpc>
              <a:spcBef>
                <a:spcPts val="0"/>
              </a:spcBef>
              <a:spcAft>
                <a:spcPts val="0"/>
              </a:spcAft>
              <a:buSzPts val="1400"/>
              <a:buFont typeface="Lexend Deca"/>
              <a:buNone/>
              <a:defRPr>
                <a:latin typeface="Lexend Deca"/>
                <a:ea typeface="Lexend Deca"/>
                <a:cs typeface="Lexend Deca"/>
                <a:sym typeface="Lexend Deca"/>
              </a:defRPr>
            </a:lvl4pPr>
            <a:lvl5pPr lvl="4" algn="ctr" rtl="0">
              <a:lnSpc>
                <a:spcPct val="100000"/>
              </a:lnSpc>
              <a:spcBef>
                <a:spcPts val="0"/>
              </a:spcBef>
              <a:spcAft>
                <a:spcPts val="0"/>
              </a:spcAft>
              <a:buSzPts val="1400"/>
              <a:buFont typeface="Lexend Deca"/>
              <a:buNone/>
              <a:defRPr>
                <a:latin typeface="Lexend Deca"/>
                <a:ea typeface="Lexend Deca"/>
                <a:cs typeface="Lexend Deca"/>
                <a:sym typeface="Lexend Deca"/>
              </a:defRPr>
            </a:lvl5pPr>
            <a:lvl6pPr lvl="5" algn="ctr" rtl="0">
              <a:lnSpc>
                <a:spcPct val="100000"/>
              </a:lnSpc>
              <a:spcBef>
                <a:spcPts val="0"/>
              </a:spcBef>
              <a:spcAft>
                <a:spcPts val="0"/>
              </a:spcAft>
              <a:buSzPts val="1400"/>
              <a:buFont typeface="Lexend Deca"/>
              <a:buNone/>
              <a:defRPr>
                <a:latin typeface="Lexend Deca"/>
                <a:ea typeface="Lexend Deca"/>
                <a:cs typeface="Lexend Deca"/>
                <a:sym typeface="Lexend Deca"/>
              </a:defRPr>
            </a:lvl6pPr>
            <a:lvl7pPr lvl="6" algn="ctr" rtl="0">
              <a:lnSpc>
                <a:spcPct val="100000"/>
              </a:lnSpc>
              <a:spcBef>
                <a:spcPts val="0"/>
              </a:spcBef>
              <a:spcAft>
                <a:spcPts val="0"/>
              </a:spcAft>
              <a:buSzPts val="1400"/>
              <a:buFont typeface="Lexend Deca"/>
              <a:buNone/>
              <a:defRPr>
                <a:latin typeface="Lexend Deca"/>
                <a:ea typeface="Lexend Deca"/>
                <a:cs typeface="Lexend Deca"/>
                <a:sym typeface="Lexend Deca"/>
              </a:defRPr>
            </a:lvl7pPr>
            <a:lvl8pPr lvl="7" algn="ctr" rtl="0">
              <a:lnSpc>
                <a:spcPct val="100000"/>
              </a:lnSpc>
              <a:spcBef>
                <a:spcPts val="0"/>
              </a:spcBef>
              <a:spcAft>
                <a:spcPts val="0"/>
              </a:spcAft>
              <a:buSzPts val="1400"/>
              <a:buFont typeface="Lexend Deca"/>
              <a:buNone/>
              <a:defRPr>
                <a:latin typeface="Lexend Deca"/>
                <a:ea typeface="Lexend Deca"/>
                <a:cs typeface="Lexend Deca"/>
                <a:sym typeface="Lexend Deca"/>
              </a:defRPr>
            </a:lvl8pPr>
            <a:lvl9pPr lvl="8" algn="ctr" rtl="0">
              <a:lnSpc>
                <a:spcPct val="100000"/>
              </a:lnSpc>
              <a:spcBef>
                <a:spcPts val="0"/>
              </a:spcBef>
              <a:spcAft>
                <a:spcPts val="0"/>
              </a:spcAft>
              <a:buSzPts val="1400"/>
              <a:buFont typeface="Lexend Deca"/>
              <a:buNone/>
              <a:defRPr>
                <a:latin typeface="Lexend Deca"/>
                <a:ea typeface="Lexend Deca"/>
                <a:cs typeface="Lexend Deca"/>
                <a:sym typeface="Lexend Deca"/>
              </a:defRPr>
            </a:lvl9pPr>
          </a:lstStyle>
          <a:p>
            <a:endParaRPr/>
          </a:p>
        </p:txBody>
      </p:sp>
      <p:sp>
        <p:nvSpPr>
          <p:cNvPr id="160" name="Google Shape;160;p14"/>
          <p:cNvSpPr txBox="1">
            <a:spLocks noGrp="1"/>
          </p:cNvSpPr>
          <p:nvPr>
            <p:ph type="subTitle" idx="5"/>
          </p:nvPr>
        </p:nvSpPr>
        <p:spPr>
          <a:xfrm flipH="1">
            <a:off x="6268250" y="3526750"/>
            <a:ext cx="1659300" cy="572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Lexend Deca"/>
              <a:buNone/>
              <a:defRPr sz="2500" b="1">
                <a:solidFill>
                  <a:schemeClr val="accent2"/>
                </a:solidFill>
                <a:latin typeface="Lexend Deca"/>
                <a:ea typeface="Lexend Deca"/>
                <a:cs typeface="Lexend Deca"/>
                <a:sym typeface="Lexend Deca"/>
              </a:defRPr>
            </a:lvl1pPr>
            <a:lvl2pPr lvl="1" algn="ctr" rtl="0">
              <a:lnSpc>
                <a:spcPct val="100000"/>
              </a:lnSpc>
              <a:spcBef>
                <a:spcPts val="0"/>
              </a:spcBef>
              <a:spcAft>
                <a:spcPts val="0"/>
              </a:spcAft>
              <a:buSzPts val="1400"/>
              <a:buFont typeface="Lexend Deca"/>
              <a:buNone/>
              <a:defRPr>
                <a:latin typeface="Lexend Deca"/>
                <a:ea typeface="Lexend Deca"/>
                <a:cs typeface="Lexend Deca"/>
                <a:sym typeface="Lexend Deca"/>
              </a:defRPr>
            </a:lvl2pPr>
            <a:lvl3pPr lvl="2" algn="ctr" rtl="0">
              <a:lnSpc>
                <a:spcPct val="100000"/>
              </a:lnSpc>
              <a:spcBef>
                <a:spcPts val="0"/>
              </a:spcBef>
              <a:spcAft>
                <a:spcPts val="0"/>
              </a:spcAft>
              <a:buSzPts val="1400"/>
              <a:buFont typeface="Lexend Deca"/>
              <a:buNone/>
              <a:defRPr>
                <a:latin typeface="Lexend Deca"/>
                <a:ea typeface="Lexend Deca"/>
                <a:cs typeface="Lexend Deca"/>
                <a:sym typeface="Lexend Deca"/>
              </a:defRPr>
            </a:lvl3pPr>
            <a:lvl4pPr lvl="3" algn="ctr" rtl="0">
              <a:lnSpc>
                <a:spcPct val="100000"/>
              </a:lnSpc>
              <a:spcBef>
                <a:spcPts val="0"/>
              </a:spcBef>
              <a:spcAft>
                <a:spcPts val="0"/>
              </a:spcAft>
              <a:buSzPts val="1400"/>
              <a:buFont typeface="Lexend Deca"/>
              <a:buNone/>
              <a:defRPr>
                <a:latin typeface="Lexend Deca"/>
                <a:ea typeface="Lexend Deca"/>
                <a:cs typeface="Lexend Deca"/>
                <a:sym typeface="Lexend Deca"/>
              </a:defRPr>
            </a:lvl4pPr>
            <a:lvl5pPr lvl="4" algn="ctr" rtl="0">
              <a:lnSpc>
                <a:spcPct val="100000"/>
              </a:lnSpc>
              <a:spcBef>
                <a:spcPts val="0"/>
              </a:spcBef>
              <a:spcAft>
                <a:spcPts val="0"/>
              </a:spcAft>
              <a:buSzPts val="1400"/>
              <a:buFont typeface="Lexend Deca"/>
              <a:buNone/>
              <a:defRPr>
                <a:latin typeface="Lexend Deca"/>
                <a:ea typeface="Lexend Deca"/>
                <a:cs typeface="Lexend Deca"/>
                <a:sym typeface="Lexend Deca"/>
              </a:defRPr>
            </a:lvl5pPr>
            <a:lvl6pPr lvl="5" algn="ctr" rtl="0">
              <a:lnSpc>
                <a:spcPct val="100000"/>
              </a:lnSpc>
              <a:spcBef>
                <a:spcPts val="0"/>
              </a:spcBef>
              <a:spcAft>
                <a:spcPts val="0"/>
              </a:spcAft>
              <a:buSzPts val="1400"/>
              <a:buFont typeface="Lexend Deca"/>
              <a:buNone/>
              <a:defRPr>
                <a:latin typeface="Lexend Deca"/>
                <a:ea typeface="Lexend Deca"/>
                <a:cs typeface="Lexend Deca"/>
                <a:sym typeface="Lexend Deca"/>
              </a:defRPr>
            </a:lvl6pPr>
            <a:lvl7pPr lvl="6" algn="ctr" rtl="0">
              <a:lnSpc>
                <a:spcPct val="100000"/>
              </a:lnSpc>
              <a:spcBef>
                <a:spcPts val="0"/>
              </a:spcBef>
              <a:spcAft>
                <a:spcPts val="0"/>
              </a:spcAft>
              <a:buSzPts val="1400"/>
              <a:buFont typeface="Lexend Deca"/>
              <a:buNone/>
              <a:defRPr>
                <a:latin typeface="Lexend Deca"/>
                <a:ea typeface="Lexend Deca"/>
                <a:cs typeface="Lexend Deca"/>
                <a:sym typeface="Lexend Deca"/>
              </a:defRPr>
            </a:lvl7pPr>
            <a:lvl8pPr lvl="7" algn="ctr" rtl="0">
              <a:lnSpc>
                <a:spcPct val="100000"/>
              </a:lnSpc>
              <a:spcBef>
                <a:spcPts val="0"/>
              </a:spcBef>
              <a:spcAft>
                <a:spcPts val="0"/>
              </a:spcAft>
              <a:buSzPts val="1400"/>
              <a:buFont typeface="Lexend Deca"/>
              <a:buNone/>
              <a:defRPr>
                <a:latin typeface="Lexend Deca"/>
                <a:ea typeface="Lexend Deca"/>
                <a:cs typeface="Lexend Deca"/>
                <a:sym typeface="Lexend Deca"/>
              </a:defRPr>
            </a:lvl8pPr>
            <a:lvl9pPr lvl="8" algn="ctr" rtl="0">
              <a:lnSpc>
                <a:spcPct val="100000"/>
              </a:lnSpc>
              <a:spcBef>
                <a:spcPts val="0"/>
              </a:spcBef>
              <a:spcAft>
                <a:spcPts val="0"/>
              </a:spcAft>
              <a:buSzPts val="1400"/>
              <a:buFont typeface="Lexend Deca"/>
              <a:buNone/>
              <a:defRPr>
                <a:latin typeface="Lexend Deca"/>
                <a:ea typeface="Lexend Deca"/>
                <a:cs typeface="Lexend Deca"/>
                <a:sym typeface="Lexend Deca"/>
              </a:defRPr>
            </a:lvl9pPr>
          </a:lstStyle>
          <a:p>
            <a:endParaRPr/>
          </a:p>
        </p:txBody>
      </p:sp>
      <p:sp>
        <p:nvSpPr>
          <p:cNvPr id="161" name="Google Shape;161;p14"/>
          <p:cNvSpPr txBox="1">
            <a:spLocks noGrp="1"/>
          </p:cNvSpPr>
          <p:nvPr>
            <p:ph type="subTitle" idx="6"/>
          </p:nvPr>
        </p:nvSpPr>
        <p:spPr>
          <a:xfrm flipH="1">
            <a:off x="3742842" y="3526747"/>
            <a:ext cx="1659300" cy="572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Lexend Deca"/>
              <a:buNone/>
              <a:defRPr sz="2500" b="1">
                <a:solidFill>
                  <a:schemeClr val="accent2"/>
                </a:solidFill>
                <a:latin typeface="Lexend Deca"/>
                <a:ea typeface="Lexend Deca"/>
                <a:cs typeface="Lexend Deca"/>
                <a:sym typeface="Lexend Deca"/>
              </a:defRPr>
            </a:lvl1pPr>
            <a:lvl2pPr lvl="1" algn="ctr" rtl="0">
              <a:lnSpc>
                <a:spcPct val="100000"/>
              </a:lnSpc>
              <a:spcBef>
                <a:spcPts val="0"/>
              </a:spcBef>
              <a:spcAft>
                <a:spcPts val="0"/>
              </a:spcAft>
              <a:buSzPts val="1400"/>
              <a:buFont typeface="Lexend Deca"/>
              <a:buNone/>
              <a:defRPr>
                <a:latin typeface="Lexend Deca"/>
                <a:ea typeface="Lexend Deca"/>
                <a:cs typeface="Lexend Deca"/>
                <a:sym typeface="Lexend Deca"/>
              </a:defRPr>
            </a:lvl2pPr>
            <a:lvl3pPr lvl="2" algn="ctr" rtl="0">
              <a:lnSpc>
                <a:spcPct val="100000"/>
              </a:lnSpc>
              <a:spcBef>
                <a:spcPts val="0"/>
              </a:spcBef>
              <a:spcAft>
                <a:spcPts val="0"/>
              </a:spcAft>
              <a:buSzPts val="1400"/>
              <a:buFont typeface="Lexend Deca"/>
              <a:buNone/>
              <a:defRPr>
                <a:latin typeface="Lexend Deca"/>
                <a:ea typeface="Lexend Deca"/>
                <a:cs typeface="Lexend Deca"/>
                <a:sym typeface="Lexend Deca"/>
              </a:defRPr>
            </a:lvl3pPr>
            <a:lvl4pPr lvl="3" algn="ctr" rtl="0">
              <a:lnSpc>
                <a:spcPct val="100000"/>
              </a:lnSpc>
              <a:spcBef>
                <a:spcPts val="0"/>
              </a:spcBef>
              <a:spcAft>
                <a:spcPts val="0"/>
              </a:spcAft>
              <a:buSzPts val="1400"/>
              <a:buFont typeface="Lexend Deca"/>
              <a:buNone/>
              <a:defRPr>
                <a:latin typeface="Lexend Deca"/>
                <a:ea typeface="Lexend Deca"/>
                <a:cs typeface="Lexend Deca"/>
                <a:sym typeface="Lexend Deca"/>
              </a:defRPr>
            </a:lvl4pPr>
            <a:lvl5pPr lvl="4" algn="ctr" rtl="0">
              <a:lnSpc>
                <a:spcPct val="100000"/>
              </a:lnSpc>
              <a:spcBef>
                <a:spcPts val="0"/>
              </a:spcBef>
              <a:spcAft>
                <a:spcPts val="0"/>
              </a:spcAft>
              <a:buSzPts val="1400"/>
              <a:buFont typeface="Lexend Deca"/>
              <a:buNone/>
              <a:defRPr>
                <a:latin typeface="Lexend Deca"/>
                <a:ea typeface="Lexend Deca"/>
                <a:cs typeface="Lexend Deca"/>
                <a:sym typeface="Lexend Deca"/>
              </a:defRPr>
            </a:lvl5pPr>
            <a:lvl6pPr lvl="5" algn="ctr" rtl="0">
              <a:lnSpc>
                <a:spcPct val="100000"/>
              </a:lnSpc>
              <a:spcBef>
                <a:spcPts val="0"/>
              </a:spcBef>
              <a:spcAft>
                <a:spcPts val="0"/>
              </a:spcAft>
              <a:buSzPts val="1400"/>
              <a:buFont typeface="Lexend Deca"/>
              <a:buNone/>
              <a:defRPr>
                <a:latin typeface="Lexend Deca"/>
                <a:ea typeface="Lexend Deca"/>
                <a:cs typeface="Lexend Deca"/>
                <a:sym typeface="Lexend Deca"/>
              </a:defRPr>
            </a:lvl6pPr>
            <a:lvl7pPr lvl="6" algn="ctr" rtl="0">
              <a:lnSpc>
                <a:spcPct val="100000"/>
              </a:lnSpc>
              <a:spcBef>
                <a:spcPts val="0"/>
              </a:spcBef>
              <a:spcAft>
                <a:spcPts val="0"/>
              </a:spcAft>
              <a:buSzPts val="1400"/>
              <a:buFont typeface="Lexend Deca"/>
              <a:buNone/>
              <a:defRPr>
                <a:latin typeface="Lexend Deca"/>
                <a:ea typeface="Lexend Deca"/>
                <a:cs typeface="Lexend Deca"/>
                <a:sym typeface="Lexend Deca"/>
              </a:defRPr>
            </a:lvl7pPr>
            <a:lvl8pPr lvl="7" algn="ctr" rtl="0">
              <a:lnSpc>
                <a:spcPct val="100000"/>
              </a:lnSpc>
              <a:spcBef>
                <a:spcPts val="0"/>
              </a:spcBef>
              <a:spcAft>
                <a:spcPts val="0"/>
              </a:spcAft>
              <a:buSzPts val="1400"/>
              <a:buFont typeface="Lexend Deca"/>
              <a:buNone/>
              <a:defRPr>
                <a:latin typeface="Lexend Deca"/>
                <a:ea typeface="Lexend Deca"/>
                <a:cs typeface="Lexend Deca"/>
                <a:sym typeface="Lexend Deca"/>
              </a:defRPr>
            </a:lvl8pPr>
            <a:lvl9pPr lvl="8" algn="ctr" rtl="0">
              <a:lnSpc>
                <a:spcPct val="100000"/>
              </a:lnSpc>
              <a:spcBef>
                <a:spcPts val="0"/>
              </a:spcBef>
              <a:spcAft>
                <a:spcPts val="0"/>
              </a:spcAft>
              <a:buSzPts val="1400"/>
              <a:buFont typeface="Lexend Deca"/>
              <a:buNone/>
              <a:defRPr>
                <a:latin typeface="Lexend Deca"/>
                <a:ea typeface="Lexend Deca"/>
                <a:cs typeface="Lexend Deca"/>
                <a:sym typeface="Lexend Deca"/>
              </a:defRPr>
            </a:lvl9pPr>
          </a:lstStyle>
          <a:p>
            <a:endParaRPr/>
          </a:p>
        </p:txBody>
      </p:sp>
      <p:cxnSp>
        <p:nvCxnSpPr>
          <p:cNvPr id="162" name="Google Shape;162;p14"/>
          <p:cNvCxnSpPr/>
          <p:nvPr/>
        </p:nvCxnSpPr>
        <p:spPr>
          <a:xfrm>
            <a:off x="2218100" y="1245475"/>
            <a:ext cx="2183700" cy="0"/>
          </a:xfrm>
          <a:prstGeom prst="straightConnector1">
            <a:avLst/>
          </a:prstGeom>
          <a:noFill/>
          <a:ln w="28575" cap="flat" cmpd="sng">
            <a:solidFill>
              <a:schemeClr val="dk2"/>
            </a:solidFill>
            <a:prstDash val="solid"/>
            <a:round/>
            <a:headEnd type="none" w="med" len="med"/>
            <a:tailEnd type="none" w="med" len="med"/>
          </a:ln>
        </p:spPr>
      </p:cxnSp>
      <p:cxnSp>
        <p:nvCxnSpPr>
          <p:cNvPr id="163" name="Google Shape;163;p14"/>
          <p:cNvCxnSpPr/>
          <p:nvPr/>
        </p:nvCxnSpPr>
        <p:spPr>
          <a:xfrm>
            <a:off x="4721175" y="1245475"/>
            <a:ext cx="2200800" cy="0"/>
          </a:xfrm>
          <a:prstGeom prst="straightConnector1">
            <a:avLst/>
          </a:prstGeom>
          <a:noFill/>
          <a:ln w="28575" cap="flat" cmpd="sng">
            <a:solidFill>
              <a:schemeClr val="dk2"/>
            </a:solidFill>
            <a:prstDash val="solid"/>
            <a:round/>
            <a:headEnd type="none" w="med" len="med"/>
            <a:tailEnd type="none" w="med" len="med"/>
          </a:ln>
        </p:spPr>
      </p:cxnSp>
      <p:cxnSp>
        <p:nvCxnSpPr>
          <p:cNvPr id="164" name="Google Shape;164;p14"/>
          <p:cNvCxnSpPr/>
          <p:nvPr/>
        </p:nvCxnSpPr>
        <p:spPr>
          <a:xfrm>
            <a:off x="4360288" y="1245463"/>
            <a:ext cx="402600" cy="0"/>
          </a:xfrm>
          <a:prstGeom prst="straightConnector1">
            <a:avLst/>
          </a:prstGeom>
          <a:noFill/>
          <a:ln w="28575" cap="flat" cmpd="sng">
            <a:solidFill>
              <a:schemeClr val="dk2"/>
            </a:solidFill>
            <a:prstDash val="dashDot"/>
            <a:round/>
            <a:headEnd type="none" w="med" len="med"/>
            <a:tailEnd type="none" w="med" len="med"/>
          </a:ln>
        </p:spPr>
      </p:cxnSp>
      <p:grpSp>
        <p:nvGrpSpPr>
          <p:cNvPr id="165" name="Google Shape;165;p14"/>
          <p:cNvGrpSpPr/>
          <p:nvPr/>
        </p:nvGrpSpPr>
        <p:grpSpPr>
          <a:xfrm>
            <a:off x="692800" y="1245463"/>
            <a:ext cx="7761775" cy="13"/>
            <a:chOff x="692800" y="1245463"/>
            <a:chExt cx="7761775" cy="13"/>
          </a:xfrm>
        </p:grpSpPr>
        <p:cxnSp>
          <p:nvCxnSpPr>
            <p:cNvPr id="166" name="Google Shape;166;p14"/>
            <p:cNvCxnSpPr/>
            <p:nvPr/>
          </p:nvCxnSpPr>
          <p:spPr>
            <a:xfrm>
              <a:off x="692800" y="1245475"/>
              <a:ext cx="1209300" cy="0"/>
            </a:xfrm>
            <a:prstGeom prst="straightConnector1">
              <a:avLst/>
            </a:prstGeom>
            <a:noFill/>
            <a:ln w="28575" cap="flat" cmpd="sng">
              <a:solidFill>
                <a:schemeClr val="dk2"/>
              </a:solidFill>
              <a:prstDash val="solid"/>
              <a:round/>
              <a:headEnd type="none" w="med" len="med"/>
              <a:tailEnd type="none" w="med" len="med"/>
            </a:ln>
          </p:spPr>
        </p:cxnSp>
        <p:cxnSp>
          <p:nvCxnSpPr>
            <p:cNvPr id="167" name="Google Shape;167;p14"/>
            <p:cNvCxnSpPr/>
            <p:nvPr/>
          </p:nvCxnSpPr>
          <p:spPr>
            <a:xfrm>
              <a:off x="6882855" y="1245463"/>
              <a:ext cx="402600" cy="0"/>
            </a:xfrm>
            <a:prstGeom prst="straightConnector1">
              <a:avLst/>
            </a:prstGeom>
            <a:noFill/>
            <a:ln w="28575" cap="flat" cmpd="sng">
              <a:solidFill>
                <a:schemeClr val="dk2"/>
              </a:solidFill>
              <a:prstDash val="dashDot"/>
              <a:round/>
              <a:headEnd type="none" w="med" len="med"/>
              <a:tailEnd type="none" w="med" len="med"/>
            </a:ln>
          </p:spPr>
        </p:cxnSp>
        <p:cxnSp>
          <p:nvCxnSpPr>
            <p:cNvPr id="168" name="Google Shape;168;p14"/>
            <p:cNvCxnSpPr/>
            <p:nvPr/>
          </p:nvCxnSpPr>
          <p:spPr>
            <a:xfrm>
              <a:off x="7279175" y="1245475"/>
              <a:ext cx="1175400" cy="0"/>
            </a:xfrm>
            <a:prstGeom prst="straightConnector1">
              <a:avLst/>
            </a:prstGeom>
            <a:noFill/>
            <a:ln w="28575" cap="flat" cmpd="sng">
              <a:solidFill>
                <a:schemeClr val="dk2"/>
              </a:solidFill>
              <a:prstDash val="solid"/>
              <a:round/>
              <a:headEnd type="none" w="med" len="med"/>
              <a:tailEnd type="none" w="med" len="med"/>
            </a:ln>
          </p:spPr>
        </p:cxnSp>
      </p:grpSp>
      <p:cxnSp>
        <p:nvCxnSpPr>
          <p:cNvPr id="169" name="Google Shape;169;p14"/>
          <p:cNvCxnSpPr/>
          <p:nvPr/>
        </p:nvCxnSpPr>
        <p:spPr>
          <a:xfrm>
            <a:off x="1830363" y="1245463"/>
            <a:ext cx="402600" cy="0"/>
          </a:xfrm>
          <a:prstGeom prst="straightConnector1">
            <a:avLst/>
          </a:prstGeom>
          <a:noFill/>
          <a:ln w="28575" cap="flat" cmpd="sng">
            <a:solidFill>
              <a:schemeClr val="dk2"/>
            </a:solidFill>
            <a:prstDash val="dashDot"/>
            <a:round/>
            <a:headEnd type="none" w="med" len="med"/>
            <a:tailEnd type="none" w="med" len="med"/>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 Description 1">
  <p:cSld name="CUSTOM_11">
    <p:spTree>
      <p:nvGrpSpPr>
        <p:cNvPr id="1" name="Shape 294"/>
        <p:cNvGrpSpPr/>
        <p:nvPr/>
      </p:nvGrpSpPr>
      <p:grpSpPr>
        <a:xfrm>
          <a:off x="0" y="0"/>
          <a:ext cx="0" cy="0"/>
          <a:chOff x="0" y="0"/>
          <a:chExt cx="0" cy="0"/>
        </a:xfrm>
      </p:grpSpPr>
      <p:sp>
        <p:nvSpPr>
          <p:cNvPr id="295" name="Google Shape;295;p21"/>
          <p:cNvSpPr/>
          <p:nvPr/>
        </p:nvSpPr>
        <p:spPr>
          <a:xfrm>
            <a:off x="0" y="10225"/>
            <a:ext cx="9144000" cy="5143500"/>
          </a:xfrm>
          <a:prstGeom prst="rect">
            <a:avLst/>
          </a:prstGeom>
          <a:solidFill>
            <a:srgbClr val="1E3E75">
              <a:alpha val="48660"/>
            </a:srgbClr>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21"/>
          <p:cNvSpPr txBox="1">
            <a:spLocks noGrp="1"/>
          </p:cNvSpPr>
          <p:nvPr>
            <p:ph type="subTitle" idx="1"/>
          </p:nvPr>
        </p:nvSpPr>
        <p:spPr>
          <a:xfrm>
            <a:off x="6662689" y="2175110"/>
            <a:ext cx="1771200" cy="1450500"/>
          </a:xfrm>
          <a:prstGeom prst="rect">
            <a:avLst/>
          </a:prstGeom>
          <a:noFill/>
        </p:spPr>
        <p:txBody>
          <a:bodyPr spcFirstLastPara="1" wrap="square" lIns="91425" tIns="91425" rIns="91425" bIns="91425" anchor="b" anchorCtr="0">
            <a:noAutofit/>
          </a:bodyPr>
          <a:lstStyle>
            <a:lvl1pPr lvl="0" algn="ctr" rtl="0">
              <a:lnSpc>
                <a:spcPct val="100000"/>
              </a:lnSpc>
              <a:spcBef>
                <a:spcPts val="0"/>
              </a:spcBef>
              <a:spcAft>
                <a:spcPts val="0"/>
              </a:spcAft>
              <a:buSzPts val="1400"/>
              <a:buNone/>
              <a:defRPr sz="1200"/>
            </a:lvl1pPr>
            <a:lvl2pPr lvl="1" rtl="0">
              <a:lnSpc>
                <a:spcPct val="100000"/>
              </a:lnSpc>
              <a:spcBef>
                <a:spcPts val="160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297" name="Google Shape;297;p21"/>
          <p:cNvSpPr txBox="1">
            <a:spLocks noGrp="1"/>
          </p:cNvSpPr>
          <p:nvPr>
            <p:ph type="title"/>
          </p:nvPr>
        </p:nvSpPr>
        <p:spPr>
          <a:xfrm>
            <a:off x="612650" y="497484"/>
            <a:ext cx="7918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grpSp>
        <p:nvGrpSpPr>
          <p:cNvPr id="298" name="Google Shape;298;p21"/>
          <p:cNvGrpSpPr/>
          <p:nvPr/>
        </p:nvGrpSpPr>
        <p:grpSpPr>
          <a:xfrm rot="10800000" flipH="1">
            <a:off x="-2363967" y="3847542"/>
            <a:ext cx="3819248" cy="3819195"/>
            <a:chOff x="-7814572" y="-1550132"/>
            <a:chExt cx="2705425" cy="2705387"/>
          </a:xfrm>
        </p:grpSpPr>
        <p:sp>
          <p:nvSpPr>
            <p:cNvPr id="299" name="Google Shape;299;p21"/>
            <p:cNvSpPr/>
            <p:nvPr/>
          </p:nvSpPr>
          <p:spPr>
            <a:xfrm>
              <a:off x="-7364810" y="-1100372"/>
              <a:ext cx="1805907" cy="1805870"/>
            </a:xfrm>
            <a:custGeom>
              <a:avLst/>
              <a:gdLst/>
              <a:ahLst/>
              <a:cxnLst/>
              <a:rect l="l" t="t" r="r" b="b"/>
              <a:pathLst>
                <a:path w="48087" h="48086" extrusionOk="0">
                  <a:moveTo>
                    <a:pt x="24044" y="0"/>
                  </a:moveTo>
                  <a:cubicBezTo>
                    <a:pt x="10761" y="0"/>
                    <a:pt x="1" y="10760"/>
                    <a:pt x="1" y="24043"/>
                  </a:cubicBezTo>
                  <a:cubicBezTo>
                    <a:pt x="1" y="37326"/>
                    <a:pt x="10761" y="48086"/>
                    <a:pt x="24044" y="48086"/>
                  </a:cubicBezTo>
                  <a:cubicBezTo>
                    <a:pt x="37326" y="48086"/>
                    <a:pt x="48087" y="37326"/>
                    <a:pt x="48087" y="24043"/>
                  </a:cubicBezTo>
                  <a:cubicBezTo>
                    <a:pt x="48087" y="10760"/>
                    <a:pt x="37326" y="0"/>
                    <a:pt x="24044" y="0"/>
                  </a:cubicBezTo>
                  <a:close/>
                  <a:moveTo>
                    <a:pt x="24044" y="39210"/>
                  </a:moveTo>
                  <a:cubicBezTo>
                    <a:pt x="15654" y="39210"/>
                    <a:pt x="8876" y="32402"/>
                    <a:pt x="8876" y="24043"/>
                  </a:cubicBezTo>
                  <a:cubicBezTo>
                    <a:pt x="8876" y="15684"/>
                    <a:pt x="15685" y="8876"/>
                    <a:pt x="24044" y="8876"/>
                  </a:cubicBezTo>
                  <a:cubicBezTo>
                    <a:pt x="32402" y="8876"/>
                    <a:pt x="39211" y="15684"/>
                    <a:pt x="39211" y="24043"/>
                  </a:cubicBezTo>
                  <a:cubicBezTo>
                    <a:pt x="39211" y="32402"/>
                    <a:pt x="32402" y="39210"/>
                    <a:pt x="24044" y="39210"/>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21"/>
            <p:cNvSpPr/>
            <p:nvPr/>
          </p:nvSpPr>
          <p:spPr>
            <a:xfrm>
              <a:off x="-7814572" y="-1550132"/>
              <a:ext cx="2705425" cy="2705387"/>
            </a:xfrm>
            <a:custGeom>
              <a:avLst/>
              <a:gdLst/>
              <a:ahLst/>
              <a:cxnLst/>
              <a:rect l="l" t="t" r="r" b="b"/>
              <a:pathLst>
                <a:path w="72039" h="72038" extrusionOk="0">
                  <a:moveTo>
                    <a:pt x="36020" y="0"/>
                  </a:moveTo>
                  <a:cubicBezTo>
                    <a:pt x="16141" y="0"/>
                    <a:pt x="1" y="16140"/>
                    <a:pt x="1" y="36019"/>
                  </a:cubicBezTo>
                  <a:cubicBezTo>
                    <a:pt x="1" y="55898"/>
                    <a:pt x="16141" y="72038"/>
                    <a:pt x="36020" y="72038"/>
                  </a:cubicBezTo>
                  <a:cubicBezTo>
                    <a:pt x="55898" y="72038"/>
                    <a:pt x="72038" y="55898"/>
                    <a:pt x="72038" y="36019"/>
                  </a:cubicBezTo>
                  <a:cubicBezTo>
                    <a:pt x="72038" y="16140"/>
                    <a:pt x="55898" y="0"/>
                    <a:pt x="36020" y="0"/>
                  </a:cubicBezTo>
                  <a:close/>
                  <a:moveTo>
                    <a:pt x="36020" y="64804"/>
                  </a:moveTo>
                  <a:cubicBezTo>
                    <a:pt x="20123" y="64804"/>
                    <a:pt x="7235" y="51916"/>
                    <a:pt x="7235" y="36019"/>
                  </a:cubicBezTo>
                  <a:cubicBezTo>
                    <a:pt x="7235" y="20122"/>
                    <a:pt x="20123" y="7234"/>
                    <a:pt x="36020" y="7234"/>
                  </a:cubicBezTo>
                  <a:cubicBezTo>
                    <a:pt x="51916" y="7234"/>
                    <a:pt x="64774" y="20122"/>
                    <a:pt x="64774" y="36019"/>
                  </a:cubicBezTo>
                  <a:cubicBezTo>
                    <a:pt x="64774" y="51916"/>
                    <a:pt x="51916" y="64804"/>
                    <a:pt x="36020" y="64804"/>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21"/>
            <p:cNvSpPr/>
            <p:nvPr/>
          </p:nvSpPr>
          <p:spPr>
            <a:xfrm>
              <a:off x="-6889924" y="-625524"/>
              <a:ext cx="856141" cy="856179"/>
            </a:xfrm>
            <a:custGeom>
              <a:avLst/>
              <a:gdLst/>
              <a:ahLst/>
              <a:cxnLst/>
              <a:rect l="l" t="t" r="r" b="b"/>
              <a:pathLst>
                <a:path w="22797" h="22798" extrusionOk="0">
                  <a:moveTo>
                    <a:pt x="11399" y="1"/>
                  </a:moveTo>
                  <a:cubicBezTo>
                    <a:pt x="5107" y="1"/>
                    <a:pt x="0" y="5107"/>
                    <a:pt x="0" y="11399"/>
                  </a:cubicBezTo>
                  <a:cubicBezTo>
                    <a:pt x="0" y="17691"/>
                    <a:pt x="5107" y="22797"/>
                    <a:pt x="11399" y="22797"/>
                  </a:cubicBezTo>
                  <a:cubicBezTo>
                    <a:pt x="17690" y="22797"/>
                    <a:pt x="22797" y="17691"/>
                    <a:pt x="22797" y="11399"/>
                  </a:cubicBezTo>
                  <a:cubicBezTo>
                    <a:pt x="22797" y="5107"/>
                    <a:pt x="17690" y="1"/>
                    <a:pt x="11399" y="1"/>
                  </a:cubicBezTo>
                  <a:close/>
                  <a:moveTo>
                    <a:pt x="11399" y="18572"/>
                  </a:moveTo>
                  <a:cubicBezTo>
                    <a:pt x="7417" y="18572"/>
                    <a:pt x="4225" y="15381"/>
                    <a:pt x="4225" y="11399"/>
                  </a:cubicBezTo>
                  <a:cubicBezTo>
                    <a:pt x="4225" y="7448"/>
                    <a:pt x="7417" y="4226"/>
                    <a:pt x="11399" y="4226"/>
                  </a:cubicBezTo>
                  <a:cubicBezTo>
                    <a:pt x="15350" y="4226"/>
                    <a:pt x="18572" y="7448"/>
                    <a:pt x="18572" y="11399"/>
                  </a:cubicBezTo>
                  <a:cubicBezTo>
                    <a:pt x="18572" y="15381"/>
                    <a:pt x="15380" y="18572"/>
                    <a:pt x="11399" y="18572"/>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2" name="Google Shape;302;p21"/>
          <p:cNvGrpSpPr/>
          <p:nvPr/>
        </p:nvGrpSpPr>
        <p:grpSpPr>
          <a:xfrm rot="10800000">
            <a:off x="692825" y="1245463"/>
            <a:ext cx="7761800" cy="13"/>
            <a:chOff x="692800" y="1245463"/>
            <a:chExt cx="7761800" cy="13"/>
          </a:xfrm>
        </p:grpSpPr>
        <p:cxnSp>
          <p:nvCxnSpPr>
            <p:cNvPr id="303" name="Google Shape;303;p21"/>
            <p:cNvCxnSpPr/>
            <p:nvPr/>
          </p:nvCxnSpPr>
          <p:spPr>
            <a:xfrm>
              <a:off x="692800" y="1245475"/>
              <a:ext cx="5918700" cy="0"/>
            </a:xfrm>
            <a:prstGeom prst="straightConnector1">
              <a:avLst/>
            </a:prstGeom>
            <a:noFill/>
            <a:ln w="28575" cap="flat" cmpd="sng">
              <a:solidFill>
                <a:schemeClr val="dk2"/>
              </a:solidFill>
              <a:prstDash val="solid"/>
              <a:round/>
              <a:headEnd type="none" w="med" len="med"/>
              <a:tailEnd type="none" w="med" len="med"/>
            </a:ln>
          </p:spPr>
        </p:cxnSp>
        <p:cxnSp>
          <p:nvCxnSpPr>
            <p:cNvPr id="304" name="Google Shape;304;p21"/>
            <p:cNvCxnSpPr/>
            <p:nvPr/>
          </p:nvCxnSpPr>
          <p:spPr>
            <a:xfrm>
              <a:off x="6577889" y="1245463"/>
              <a:ext cx="402600" cy="0"/>
            </a:xfrm>
            <a:prstGeom prst="straightConnector1">
              <a:avLst/>
            </a:prstGeom>
            <a:noFill/>
            <a:ln w="28575" cap="flat" cmpd="sng">
              <a:solidFill>
                <a:schemeClr val="dk2"/>
              </a:solidFill>
              <a:prstDash val="dashDot"/>
              <a:round/>
              <a:headEnd type="none" w="med" len="med"/>
              <a:tailEnd type="none" w="med" len="med"/>
            </a:ln>
          </p:spPr>
        </p:cxnSp>
        <p:cxnSp>
          <p:nvCxnSpPr>
            <p:cNvPr id="305" name="Google Shape;305;p21"/>
            <p:cNvCxnSpPr/>
            <p:nvPr/>
          </p:nvCxnSpPr>
          <p:spPr>
            <a:xfrm>
              <a:off x="6948900" y="1245463"/>
              <a:ext cx="1505700" cy="0"/>
            </a:xfrm>
            <a:prstGeom prst="straightConnector1">
              <a:avLst/>
            </a:prstGeom>
            <a:noFill/>
            <a:ln w="28575" cap="flat" cmpd="sng">
              <a:solidFill>
                <a:schemeClr val="dk2"/>
              </a:solidFill>
              <a:prstDash val="solid"/>
              <a:round/>
              <a:headEnd type="none" w="med" len="med"/>
              <a:tailEnd type="none" w="med" len="med"/>
            </a:ln>
          </p:spPr>
        </p:cxn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Only Title 1">
  <p:cSld name="CUSTOM_12">
    <p:spTree>
      <p:nvGrpSpPr>
        <p:cNvPr id="1" name="Shape 306"/>
        <p:cNvGrpSpPr/>
        <p:nvPr/>
      </p:nvGrpSpPr>
      <p:grpSpPr>
        <a:xfrm>
          <a:off x="0" y="0"/>
          <a:ext cx="0" cy="0"/>
          <a:chOff x="0" y="0"/>
          <a:chExt cx="0" cy="0"/>
        </a:xfrm>
      </p:grpSpPr>
      <p:sp>
        <p:nvSpPr>
          <p:cNvPr id="307" name="Google Shape;307;p22"/>
          <p:cNvSpPr txBox="1">
            <a:spLocks noGrp="1"/>
          </p:cNvSpPr>
          <p:nvPr>
            <p:ph type="title"/>
          </p:nvPr>
        </p:nvSpPr>
        <p:spPr>
          <a:xfrm>
            <a:off x="612650" y="492721"/>
            <a:ext cx="7918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solidFill>
                  <a:schemeClr val="lt1"/>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grpSp>
        <p:nvGrpSpPr>
          <p:cNvPr id="308" name="Google Shape;308;p22"/>
          <p:cNvGrpSpPr/>
          <p:nvPr/>
        </p:nvGrpSpPr>
        <p:grpSpPr>
          <a:xfrm>
            <a:off x="692800" y="1245463"/>
            <a:ext cx="7761825" cy="13"/>
            <a:chOff x="692800" y="1245463"/>
            <a:chExt cx="7761825" cy="13"/>
          </a:xfrm>
        </p:grpSpPr>
        <p:cxnSp>
          <p:nvCxnSpPr>
            <p:cNvPr id="309" name="Google Shape;309;p22"/>
            <p:cNvCxnSpPr/>
            <p:nvPr/>
          </p:nvCxnSpPr>
          <p:spPr>
            <a:xfrm>
              <a:off x="692800" y="1245475"/>
              <a:ext cx="2496600" cy="0"/>
            </a:xfrm>
            <a:prstGeom prst="straightConnector1">
              <a:avLst/>
            </a:prstGeom>
            <a:noFill/>
            <a:ln w="28575" cap="flat" cmpd="sng">
              <a:solidFill>
                <a:schemeClr val="dk2"/>
              </a:solidFill>
              <a:prstDash val="solid"/>
              <a:round/>
              <a:headEnd type="none" w="med" len="med"/>
              <a:tailEnd type="none" w="med" len="med"/>
            </a:ln>
          </p:spPr>
        </p:cxnSp>
        <p:cxnSp>
          <p:nvCxnSpPr>
            <p:cNvPr id="310" name="Google Shape;310;p22"/>
            <p:cNvCxnSpPr/>
            <p:nvPr/>
          </p:nvCxnSpPr>
          <p:spPr>
            <a:xfrm>
              <a:off x="3167939" y="1245463"/>
              <a:ext cx="402600" cy="0"/>
            </a:xfrm>
            <a:prstGeom prst="straightConnector1">
              <a:avLst/>
            </a:prstGeom>
            <a:noFill/>
            <a:ln w="28575" cap="flat" cmpd="sng">
              <a:solidFill>
                <a:schemeClr val="dk2"/>
              </a:solidFill>
              <a:prstDash val="dashDot"/>
              <a:round/>
              <a:headEnd type="none" w="med" len="med"/>
              <a:tailEnd type="none" w="med" len="med"/>
            </a:ln>
          </p:spPr>
        </p:cxnSp>
        <p:cxnSp>
          <p:nvCxnSpPr>
            <p:cNvPr id="311" name="Google Shape;311;p22"/>
            <p:cNvCxnSpPr/>
            <p:nvPr/>
          </p:nvCxnSpPr>
          <p:spPr>
            <a:xfrm>
              <a:off x="6590425" y="1245475"/>
              <a:ext cx="1864200" cy="0"/>
            </a:xfrm>
            <a:prstGeom prst="straightConnector1">
              <a:avLst/>
            </a:prstGeom>
            <a:noFill/>
            <a:ln w="28575" cap="flat" cmpd="sng">
              <a:solidFill>
                <a:schemeClr val="dk2"/>
              </a:solidFill>
              <a:prstDash val="solid"/>
              <a:round/>
              <a:headEnd type="none" w="med" len="med"/>
              <a:tailEnd type="none" w="med" len="med"/>
            </a:ln>
          </p:spPr>
        </p:cxnSp>
      </p:grpSp>
      <p:grpSp>
        <p:nvGrpSpPr>
          <p:cNvPr id="312" name="Google Shape;312;p22"/>
          <p:cNvGrpSpPr/>
          <p:nvPr/>
        </p:nvGrpSpPr>
        <p:grpSpPr>
          <a:xfrm>
            <a:off x="691088" y="1245463"/>
            <a:ext cx="7761738" cy="13"/>
            <a:chOff x="692800" y="1245463"/>
            <a:chExt cx="7761738" cy="13"/>
          </a:xfrm>
        </p:grpSpPr>
        <p:cxnSp>
          <p:nvCxnSpPr>
            <p:cNvPr id="313" name="Google Shape;313;p22"/>
            <p:cNvCxnSpPr/>
            <p:nvPr/>
          </p:nvCxnSpPr>
          <p:spPr>
            <a:xfrm>
              <a:off x="692800" y="1245475"/>
              <a:ext cx="2496600" cy="0"/>
            </a:xfrm>
            <a:prstGeom prst="straightConnector1">
              <a:avLst/>
            </a:prstGeom>
            <a:noFill/>
            <a:ln w="28575" cap="flat" cmpd="sng">
              <a:solidFill>
                <a:schemeClr val="dk2"/>
              </a:solidFill>
              <a:prstDash val="solid"/>
              <a:round/>
              <a:headEnd type="none" w="med" len="med"/>
              <a:tailEnd type="none" w="med" len="med"/>
            </a:ln>
          </p:spPr>
        </p:cxnSp>
        <p:cxnSp>
          <p:nvCxnSpPr>
            <p:cNvPr id="314" name="Google Shape;314;p22"/>
            <p:cNvCxnSpPr/>
            <p:nvPr/>
          </p:nvCxnSpPr>
          <p:spPr>
            <a:xfrm>
              <a:off x="3167939" y="1245463"/>
              <a:ext cx="402600" cy="0"/>
            </a:xfrm>
            <a:prstGeom prst="straightConnector1">
              <a:avLst/>
            </a:prstGeom>
            <a:noFill/>
            <a:ln w="28575" cap="flat" cmpd="sng">
              <a:solidFill>
                <a:schemeClr val="dk2"/>
              </a:solidFill>
              <a:prstDash val="dashDot"/>
              <a:round/>
              <a:headEnd type="none" w="med" len="med"/>
              <a:tailEnd type="none" w="med" len="med"/>
            </a:ln>
          </p:spPr>
        </p:cxnSp>
        <p:cxnSp>
          <p:nvCxnSpPr>
            <p:cNvPr id="315" name="Google Shape;315;p22"/>
            <p:cNvCxnSpPr/>
            <p:nvPr/>
          </p:nvCxnSpPr>
          <p:spPr>
            <a:xfrm>
              <a:off x="5167438" y="1245475"/>
              <a:ext cx="3287100" cy="0"/>
            </a:xfrm>
            <a:prstGeom prst="straightConnector1">
              <a:avLst/>
            </a:prstGeom>
            <a:noFill/>
            <a:ln w="28575" cap="flat" cmpd="sng">
              <a:solidFill>
                <a:schemeClr val="dk2"/>
              </a:solidFill>
              <a:prstDash val="solid"/>
              <a:round/>
              <a:headEnd type="none" w="med" len="med"/>
              <a:tailEnd type="none" w="med" len="med"/>
            </a:ln>
          </p:spPr>
        </p:cxnSp>
      </p:grpSp>
      <p:cxnSp>
        <p:nvCxnSpPr>
          <p:cNvPr id="316" name="Google Shape;316;p22"/>
          <p:cNvCxnSpPr/>
          <p:nvPr/>
        </p:nvCxnSpPr>
        <p:spPr>
          <a:xfrm>
            <a:off x="4789552" y="1245463"/>
            <a:ext cx="402600" cy="0"/>
          </a:xfrm>
          <a:prstGeom prst="straightConnector1">
            <a:avLst/>
          </a:prstGeom>
          <a:noFill/>
          <a:ln w="28575" cap="flat" cmpd="sng">
            <a:solidFill>
              <a:schemeClr val="dk2"/>
            </a:solidFill>
            <a:prstDash val="dashDot"/>
            <a:round/>
            <a:headEnd type="none" w="med" len="med"/>
            <a:tailEnd type="none" w="med" len="med"/>
          </a:ln>
        </p:spPr>
      </p:cxnSp>
      <p:cxnSp>
        <p:nvCxnSpPr>
          <p:cNvPr id="317" name="Google Shape;317;p22"/>
          <p:cNvCxnSpPr/>
          <p:nvPr/>
        </p:nvCxnSpPr>
        <p:spPr>
          <a:xfrm>
            <a:off x="3588338" y="1245475"/>
            <a:ext cx="1201200" cy="0"/>
          </a:xfrm>
          <a:prstGeom prst="straightConnector1">
            <a:avLst/>
          </a:prstGeom>
          <a:noFill/>
          <a:ln w="28575" cap="flat" cmpd="sng">
            <a:solidFill>
              <a:schemeClr val="dk2"/>
            </a:solidFill>
            <a:prstDash val="solid"/>
            <a:round/>
            <a:headEnd type="none" w="med" len="med"/>
            <a:tailEnd type="none" w="med" len="med"/>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2">
  <p:cSld name="CUSTOM_14_1">
    <p:spTree>
      <p:nvGrpSpPr>
        <p:cNvPr id="1" name="Shape 339"/>
        <p:cNvGrpSpPr/>
        <p:nvPr/>
      </p:nvGrpSpPr>
      <p:grpSpPr>
        <a:xfrm>
          <a:off x="0" y="0"/>
          <a:ext cx="0" cy="0"/>
          <a:chOff x="0" y="0"/>
          <a:chExt cx="0" cy="0"/>
        </a:xfrm>
      </p:grpSpPr>
      <p:grpSp>
        <p:nvGrpSpPr>
          <p:cNvPr id="340" name="Google Shape;340;p25"/>
          <p:cNvGrpSpPr/>
          <p:nvPr/>
        </p:nvGrpSpPr>
        <p:grpSpPr>
          <a:xfrm>
            <a:off x="4182281" y="-4476430"/>
            <a:ext cx="9703906" cy="9703869"/>
            <a:chOff x="-521151" y="-2521376"/>
            <a:chExt cx="10185689" cy="10185650"/>
          </a:xfrm>
        </p:grpSpPr>
        <p:sp>
          <p:nvSpPr>
            <p:cNvPr id="341" name="Google Shape;341;p25"/>
            <p:cNvSpPr/>
            <p:nvPr/>
          </p:nvSpPr>
          <p:spPr>
            <a:xfrm>
              <a:off x="3669041" y="1668811"/>
              <a:ext cx="1805907" cy="1805870"/>
            </a:xfrm>
            <a:custGeom>
              <a:avLst/>
              <a:gdLst/>
              <a:ahLst/>
              <a:cxnLst/>
              <a:rect l="l" t="t" r="r" b="b"/>
              <a:pathLst>
                <a:path w="48087" h="48086" extrusionOk="0">
                  <a:moveTo>
                    <a:pt x="24044" y="0"/>
                  </a:moveTo>
                  <a:cubicBezTo>
                    <a:pt x="10761" y="0"/>
                    <a:pt x="1" y="10760"/>
                    <a:pt x="1" y="24043"/>
                  </a:cubicBezTo>
                  <a:cubicBezTo>
                    <a:pt x="1" y="37326"/>
                    <a:pt x="10761" y="48086"/>
                    <a:pt x="24044" y="48086"/>
                  </a:cubicBezTo>
                  <a:cubicBezTo>
                    <a:pt x="37326" y="48086"/>
                    <a:pt x="48087" y="37326"/>
                    <a:pt x="48087" y="24043"/>
                  </a:cubicBezTo>
                  <a:cubicBezTo>
                    <a:pt x="48087" y="10760"/>
                    <a:pt x="37326" y="0"/>
                    <a:pt x="24044" y="0"/>
                  </a:cubicBezTo>
                  <a:close/>
                  <a:moveTo>
                    <a:pt x="24044" y="39210"/>
                  </a:moveTo>
                  <a:cubicBezTo>
                    <a:pt x="15654" y="39210"/>
                    <a:pt x="8876" y="32402"/>
                    <a:pt x="8876" y="24043"/>
                  </a:cubicBezTo>
                  <a:cubicBezTo>
                    <a:pt x="8876" y="15684"/>
                    <a:pt x="15685" y="8876"/>
                    <a:pt x="24044" y="8876"/>
                  </a:cubicBezTo>
                  <a:cubicBezTo>
                    <a:pt x="32402" y="8876"/>
                    <a:pt x="39211" y="15684"/>
                    <a:pt x="39211" y="24043"/>
                  </a:cubicBezTo>
                  <a:cubicBezTo>
                    <a:pt x="39211" y="32402"/>
                    <a:pt x="32402" y="39210"/>
                    <a:pt x="24044" y="39210"/>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25"/>
            <p:cNvSpPr/>
            <p:nvPr/>
          </p:nvSpPr>
          <p:spPr>
            <a:xfrm>
              <a:off x="3219279" y="1219050"/>
              <a:ext cx="2705425" cy="2705387"/>
            </a:xfrm>
            <a:custGeom>
              <a:avLst/>
              <a:gdLst/>
              <a:ahLst/>
              <a:cxnLst/>
              <a:rect l="l" t="t" r="r" b="b"/>
              <a:pathLst>
                <a:path w="72039" h="72038" extrusionOk="0">
                  <a:moveTo>
                    <a:pt x="36020" y="0"/>
                  </a:moveTo>
                  <a:cubicBezTo>
                    <a:pt x="16141" y="0"/>
                    <a:pt x="1" y="16140"/>
                    <a:pt x="1" y="36019"/>
                  </a:cubicBezTo>
                  <a:cubicBezTo>
                    <a:pt x="1" y="55898"/>
                    <a:pt x="16141" y="72038"/>
                    <a:pt x="36020" y="72038"/>
                  </a:cubicBezTo>
                  <a:cubicBezTo>
                    <a:pt x="55898" y="72038"/>
                    <a:pt x="72038" y="55898"/>
                    <a:pt x="72038" y="36019"/>
                  </a:cubicBezTo>
                  <a:cubicBezTo>
                    <a:pt x="72038" y="16140"/>
                    <a:pt x="55898" y="0"/>
                    <a:pt x="36020" y="0"/>
                  </a:cubicBezTo>
                  <a:close/>
                  <a:moveTo>
                    <a:pt x="36020" y="64804"/>
                  </a:moveTo>
                  <a:cubicBezTo>
                    <a:pt x="20123" y="64804"/>
                    <a:pt x="7235" y="51916"/>
                    <a:pt x="7235" y="36019"/>
                  </a:cubicBezTo>
                  <a:cubicBezTo>
                    <a:pt x="7235" y="20122"/>
                    <a:pt x="20123" y="7234"/>
                    <a:pt x="36020" y="7234"/>
                  </a:cubicBezTo>
                  <a:cubicBezTo>
                    <a:pt x="51916" y="7234"/>
                    <a:pt x="64774" y="20122"/>
                    <a:pt x="64774" y="36019"/>
                  </a:cubicBezTo>
                  <a:cubicBezTo>
                    <a:pt x="64774" y="51916"/>
                    <a:pt x="51916" y="64804"/>
                    <a:pt x="36020" y="64804"/>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25"/>
            <p:cNvSpPr/>
            <p:nvPr/>
          </p:nvSpPr>
          <p:spPr>
            <a:xfrm>
              <a:off x="2608556" y="609492"/>
              <a:ext cx="3926863" cy="3925662"/>
            </a:xfrm>
            <a:custGeom>
              <a:avLst/>
              <a:gdLst/>
              <a:ahLst/>
              <a:cxnLst/>
              <a:rect l="l" t="t" r="r" b="b"/>
              <a:pathLst>
                <a:path w="104563" h="104531" extrusionOk="0">
                  <a:moveTo>
                    <a:pt x="52282" y="0"/>
                  </a:moveTo>
                  <a:cubicBezTo>
                    <a:pt x="23406" y="0"/>
                    <a:pt x="1" y="23374"/>
                    <a:pt x="1" y="52250"/>
                  </a:cubicBezTo>
                  <a:cubicBezTo>
                    <a:pt x="1" y="81126"/>
                    <a:pt x="23406" y="104530"/>
                    <a:pt x="52282" y="104530"/>
                  </a:cubicBezTo>
                  <a:cubicBezTo>
                    <a:pt x="81157" y="104530"/>
                    <a:pt x="104562" y="81126"/>
                    <a:pt x="104562" y="52250"/>
                  </a:cubicBezTo>
                  <a:cubicBezTo>
                    <a:pt x="104562" y="23374"/>
                    <a:pt x="81157" y="0"/>
                    <a:pt x="52282" y="0"/>
                  </a:cubicBezTo>
                  <a:close/>
                  <a:moveTo>
                    <a:pt x="52282" y="94014"/>
                  </a:moveTo>
                  <a:cubicBezTo>
                    <a:pt x="29211" y="94014"/>
                    <a:pt x="10518" y="75320"/>
                    <a:pt x="10518" y="52250"/>
                  </a:cubicBezTo>
                  <a:cubicBezTo>
                    <a:pt x="10518" y="29180"/>
                    <a:pt x="29211" y="10487"/>
                    <a:pt x="52282" y="10487"/>
                  </a:cubicBezTo>
                  <a:cubicBezTo>
                    <a:pt x="75352" y="10487"/>
                    <a:pt x="94045" y="29180"/>
                    <a:pt x="94045" y="52250"/>
                  </a:cubicBezTo>
                  <a:cubicBezTo>
                    <a:pt x="94045" y="75320"/>
                    <a:pt x="75352" y="94014"/>
                    <a:pt x="52282" y="94014"/>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25"/>
            <p:cNvSpPr/>
            <p:nvPr/>
          </p:nvSpPr>
          <p:spPr>
            <a:xfrm>
              <a:off x="1832327" y="-167901"/>
              <a:ext cx="5479312" cy="5479275"/>
            </a:xfrm>
            <a:custGeom>
              <a:avLst/>
              <a:gdLst/>
              <a:ahLst/>
              <a:cxnLst/>
              <a:rect l="l" t="t" r="r" b="b"/>
              <a:pathLst>
                <a:path w="145901" h="145900" extrusionOk="0">
                  <a:moveTo>
                    <a:pt x="72951" y="1"/>
                  </a:moveTo>
                  <a:cubicBezTo>
                    <a:pt x="32646" y="1"/>
                    <a:pt x="1" y="32676"/>
                    <a:pt x="1" y="72950"/>
                  </a:cubicBezTo>
                  <a:cubicBezTo>
                    <a:pt x="1" y="113224"/>
                    <a:pt x="32676" y="145899"/>
                    <a:pt x="72951" y="145899"/>
                  </a:cubicBezTo>
                  <a:cubicBezTo>
                    <a:pt x="113225" y="145899"/>
                    <a:pt x="145900" y="113224"/>
                    <a:pt x="145900" y="72950"/>
                  </a:cubicBezTo>
                  <a:cubicBezTo>
                    <a:pt x="145900" y="32676"/>
                    <a:pt x="113225" y="1"/>
                    <a:pt x="72951" y="1"/>
                  </a:cubicBezTo>
                  <a:close/>
                  <a:moveTo>
                    <a:pt x="72951" y="131249"/>
                  </a:moveTo>
                  <a:cubicBezTo>
                    <a:pt x="40761" y="131249"/>
                    <a:pt x="14652" y="105139"/>
                    <a:pt x="14652" y="72950"/>
                  </a:cubicBezTo>
                  <a:cubicBezTo>
                    <a:pt x="14652" y="40761"/>
                    <a:pt x="40761" y="14651"/>
                    <a:pt x="72951" y="14651"/>
                  </a:cubicBezTo>
                  <a:cubicBezTo>
                    <a:pt x="105140" y="14651"/>
                    <a:pt x="131249" y="40761"/>
                    <a:pt x="131249" y="72950"/>
                  </a:cubicBezTo>
                  <a:cubicBezTo>
                    <a:pt x="131249" y="105139"/>
                    <a:pt x="105140" y="131249"/>
                    <a:pt x="72951" y="131249"/>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25"/>
            <p:cNvSpPr/>
            <p:nvPr/>
          </p:nvSpPr>
          <p:spPr>
            <a:xfrm>
              <a:off x="804966" y="-1195260"/>
              <a:ext cx="7534021" cy="7533984"/>
            </a:xfrm>
            <a:custGeom>
              <a:avLst/>
              <a:gdLst/>
              <a:ahLst/>
              <a:cxnLst/>
              <a:rect l="l" t="t" r="r" b="b"/>
              <a:pathLst>
                <a:path w="200613" h="200612" extrusionOk="0">
                  <a:moveTo>
                    <a:pt x="100307" y="1"/>
                  </a:moveTo>
                  <a:cubicBezTo>
                    <a:pt x="44895" y="1"/>
                    <a:pt x="1" y="44925"/>
                    <a:pt x="1" y="100306"/>
                  </a:cubicBezTo>
                  <a:cubicBezTo>
                    <a:pt x="1" y="155687"/>
                    <a:pt x="44895" y="200611"/>
                    <a:pt x="100307" y="200611"/>
                  </a:cubicBezTo>
                  <a:cubicBezTo>
                    <a:pt x="155687" y="200611"/>
                    <a:pt x="200612" y="155687"/>
                    <a:pt x="200612" y="100306"/>
                  </a:cubicBezTo>
                  <a:cubicBezTo>
                    <a:pt x="200612" y="44925"/>
                    <a:pt x="155687" y="1"/>
                    <a:pt x="100307" y="1"/>
                  </a:cubicBezTo>
                  <a:close/>
                  <a:moveTo>
                    <a:pt x="100307" y="180459"/>
                  </a:moveTo>
                  <a:cubicBezTo>
                    <a:pt x="56050" y="180459"/>
                    <a:pt x="20153" y="144562"/>
                    <a:pt x="20153" y="100306"/>
                  </a:cubicBezTo>
                  <a:cubicBezTo>
                    <a:pt x="20153" y="56050"/>
                    <a:pt x="56050" y="20153"/>
                    <a:pt x="100307" y="20153"/>
                  </a:cubicBezTo>
                  <a:cubicBezTo>
                    <a:pt x="144563" y="20153"/>
                    <a:pt x="180460" y="56050"/>
                    <a:pt x="180460" y="100306"/>
                  </a:cubicBezTo>
                  <a:cubicBezTo>
                    <a:pt x="180460" y="144562"/>
                    <a:pt x="144563" y="180459"/>
                    <a:pt x="100307" y="180459"/>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25"/>
            <p:cNvSpPr/>
            <p:nvPr/>
          </p:nvSpPr>
          <p:spPr>
            <a:xfrm>
              <a:off x="-521151" y="-2521376"/>
              <a:ext cx="10185689" cy="10185650"/>
            </a:xfrm>
            <a:custGeom>
              <a:avLst/>
              <a:gdLst/>
              <a:ahLst/>
              <a:cxnLst/>
              <a:rect l="l" t="t" r="r" b="b"/>
              <a:pathLst>
                <a:path w="265477" h="265476" extrusionOk="0">
                  <a:moveTo>
                    <a:pt x="132739" y="1"/>
                  </a:moveTo>
                  <a:cubicBezTo>
                    <a:pt x="59424" y="1"/>
                    <a:pt x="0" y="59424"/>
                    <a:pt x="0" y="132738"/>
                  </a:cubicBezTo>
                  <a:cubicBezTo>
                    <a:pt x="0" y="206022"/>
                    <a:pt x="59424" y="265476"/>
                    <a:pt x="132739" y="265476"/>
                  </a:cubicBezTo>
                  <a:cubicBezTo>
                    <a:pt x="206023" y="265476"/>
                    <a:pt x="265477" y="206022"/>
                    <a:pt x="265477" y="132738"/>
                  </a:cubicBezTo>
                  <a:cubicBezTo>
                    <a:pt x="265477" y="59424"/>
                    <a:pt x="206023" y="1"/>
                    <a:pt x="132739" y="1"/>
                  </a:cubicBezTo>
                  <a:close/>
                  <a:moveTo>
                    <a:pt x="132739" y="238788"/>
                  </a:moveTo>
                  <a:cubicBezTo>
                    <a:pt x="74166" y="238788"/>
                    <a:pt x="26688" y="191310"/>
                    <a:pt x="26688" y="132738"/>
                  </a:cubicBezTo>
                  <a:cubicBezTo>
                    <a:pt x="26688" y="74166"/>
                    <a:pt x="74166" y="26688"/>
                    <a:pt x="132739" y="26688"/>
                  </a:cubicBezTo>
                  <a:cubicBezTo>
                    <a:pt x="191311" y="26688"/>
                    <a:pt x="238789" y="74166"/>
                    <a:pt x="238789" y="132738"/>
                  </a:cubicBezTo>
                  <a:cubicBezTo>
                    <a:pt x="238789" y="191310"/>
                    <a:pt x="191311" y="238788"/>
                    <a:pt x="132739" y="238788"/>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25"/>
            <p:cNvSpPr/>
            <p:nvPr/>
          </p:nvSpPr>
          <p:spPr>
            <a:xfrm>
              <a:off x="4143927" y="2143658"/>
              <a:ext cx="856141" cy="856179"/>
            </a:xfrm>
            <a:custGeom>
              <a:avLst/>
              <a:gdLst/>
              <a:ahLst/>
              <a:cxnLst/>
              <a:rect l="l" t="t" r="r" b="b"/>
              <a:pathLst>
                <a:path w="22797" h="22798" extrusionOk="0">
                  <a:moveTo>
                    <a:pt x="11399" y="1"/>
                  </a:moveTo>
                  <a:cubicBezTo>
                    <a:pt x="5107" y="1"/>
                    <a:pt x="0" y="5107"/>
                    <a:pt x="0" y="11399"/>
                  </a:cubicBezTo>
                  <a:cubicBezTo>
                    <a:pt x="0" y="17691"/>
                    <a:pt x="5107" y="22797"/>
                    <a:pt x="11399" y="22797"/>
                  </a:cubicBezTo>
                  <a:cubicBezTo>
                    <a:pt x="17690" y="22797"/>
                    <a:pt x="22797" y="17691"/>
                    <a:pt x="22797" y="11399"/>
                  </a:cubicBezTo>
                  <a:cubicBezTo>
                    <a:pt x="22797" y="5107"/>
                    <a:pt x="17690" y="1"/>
                    <a:pt x="11399" y="1"/>
                  </a:cubicBezTo>
                  <a:close/>
                  <a:moveTo>
                    <a:pt x="11399" y="18572"/>
                  </a:moveTo>
                  <a:cubicBezTo>
                    <a:pt x="7417" y="18572"/>
                    <a:pt x="4225" y="15381"/>
                    <a:pt x="4225" y="11399"/>
                  </a:cubicBezTo>
                  <a:cubicBezTo>
                    <a:pt x="4225" y="7448"/>
                    <a:pt x="7417" y="4226"/>
                    <a:pt x="11399" y="4226"/>
                  </a:cubicBezTo>
                  <a:cubicBezTo>
                    <a:pt x="15350" y="4226"/>
                    <a:pt x="18572" y="7448"/>
                    <a:pt x="18572" y="11399"/>
                  </a:cubicBezTo>
                  <a:cubicBezTo>
                    <a:pt x="18572" y="15381"/>
                    <a:pt x="15380" y="18572"/>
                    <a:pt x="11399" y="18572"/>
                  </a:cubicBezTo>
                  <a:close/>
                </a:path>
              </a:pathLst>
            </a:custGeom>
            <a:gradFill>
              <a:gsLst>
                <a:gs pos="0">
                  <a:schemeClr val="accen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chemeClr val="lt2"/>
            </a:gs>
            <a:gs pos="100000">
              <a:schemeClr val="accent1"/>
            </a:gs>
          </a:gsLst>
          <a:lin ang="5400012"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Clr>
                <a:srgbClr val="FFFFFF"/>
              </a:buClr>
              <a:buSzPts val="3500"/>
              <a:buFont typeface="Lexend Deca"/>
              <a:buNone/>
              <a:defRPr sz="3500" b="1">
                <a:solidFill>
                  <a:srgbClr val="FFFFFF"/>
                </a:solidFill>
                <a:latin typeface="Lexend Deca"/>
                <a:ea typeface="Lexend Deca"/>
                <a:cs typeface="Lexend Deca"/>
                <a:sym typeface="Lexend Deca"/>
              </a:defRPr>
            </a:lvl1pPr>
            <a:lvl2pPr lvl="1">
              <a:spcBef>
                <a:spcPts val="0"/>
              </a:spcBef>
              <a:spcAft>
                <a:spcPts val="0"/>
              </a:spcAft>
              <a:buClr>
                <a:srgbClr val="FFFFFF"/>
              </a:buClr>
              <a:buSzPts val="3500"/>
              <a:buFont typeface="Lexend Deca"/>
              <a:buNone/>
              <a:defRPr sz="3500">
                <a:solidFill>
                  <a:srgbClr val="FFFFFF"/>
                </a:solidFill>
                <a:latin typeface="Lexend Deca"/>
                <a:ea typeface="Lexend Deca"/>
                <a:cs typeface="Lexend Deca"/>
                <a:sym typeface="Lexend Deca"/>
              </a:defRPr>
            </a:lvl2pPr>
            <a:lvl3pPr lvl="2">
              <a:spcBef>
                <a:spcPts val="0"/>
              </a:spcBef>
              <a:spcAft>
                <a:spcPts val="0"/>
              </a:spcAft>
              <a:buClr>
                <a:srgbClr val="FFFFFF"/>
              </a:buClr>
              <a:buSzPts val="3500"/>
              <a:buFont typeface="Lexend Deca"/>
              <a:buNone/>
              <a:defRPr sz="3500">
                <a:solidFill>
                  <a:srgbClr val="FFFFFF"/>
                </a:solidFill>
                <a:latin typeface="Lexend Deca"/>
                <a:ea typeface="Lexend Deca"/>
                <a:cs typeface="Lexend Deca"/>
                <a:sym typeface="Lexend Deca"/>
              </a:defRPr>
            </a:lvl3pPr>
            <a:lvl4pPr lvl="3">
              <a:spcBef>
                <a:spcPts val="0"/>
              </a:spcBef>
              <a:spcAft>
                <a:spcPts val="0"/>
              </a:spcAft>
              <a:buClr>
                <a:srgbClr val="FFFFFF"/>
              </a:buClr>
              <a:buSzPts val="3500"/>
              <a:buFont typeface="Lexend Deca"/>
              <a:buNone/>
              <a:defRPr sz="3500">
                <a:solidFill>
                  <a:srgbClr val="FFFFFF"/>
                </a:solidFill>
                <a:latin typeface="Lexend Deca"/>
                <a:ea typeface="Lexend Deca"/>
                <a:cs typeface="Lexend Deca"/>
                <a:sym typeface="Lexend Deca"/>
              </a:defRPr>
            </a:lvl4pPr>
            <a:lvl5pPr lvl="4">
              <a:spcBef>
                <a:spcPts val="0"/>
              </a:spcBef>
              <a:spcAft>
                <a:spcPts val="0"/>
              </a:spcAft>
              <a:buClr>
                <a:srgbClr val="FFFFFF"/>
              </a:buClr>
              <a:buSzPts val="3500"/>
              <a:buFont typeface="Lexend Deca"/>
              <a:buNone/>
              <a:defRPr sz="3500">
                <a:solidFill>
                  <a:srgbClr val="FFFFFF"/>
                </a:solidFill>
                <a:latin typeface="Lexend Deca"/>
                <a:ea typeface="Lexend Deca"/>
                <a:cs typeface="Lexend Deca"/>
                <a:sym typeface="Lexend Deca"/>
              </a:defRPr>
            </a:lvl5pPr>
            <a:lvl6pPr lvl="5">
              <a:spcBef>
                <a:spcPts val="0"/>
              </a:spcBef>
              <a:spcAft>
                <a:spcPts val="0"/>
              </a:spcAft>
              <a:buClr>
                <a:srgbClr val="FFFFFF"/>
              </a:buClr>
              <a:buSzPts val="3500"/>
              <a:buFont typeface="Lexend Deca"/>
              <a:buNone/>
              <a:defRPr sz="3500">
                <a:solidFill>
                  <a:srgbClr val="FFFFFF"/>
                </a:solidFill>
                <a:latin typeface="Lexend Deca"/>
                <a:ea typeface="Lexend Deca"/>
                <a:cs typeface="Lexend Deca"/>
                <a:sym typeface="Lexend Deca"/>
              </a:defRPr>
            </a:lvl6pPr>
            <a:lvl7pPr lvl="6">
              <a:spcBef>
                <a:spcPts val="0"/>
              </a:spcBef>
              <a:spcAft>
                <a:spcPts val="0"/>
              </a:spcAft>
              <a:buClr>
                <a:srgbClr val="FFFFFF"/>
              </a:buClr>
              <a:buSzPts val="3500"/>
              <a:buFont typeface="Lexend Deca"/>
              <a:buNone/>
              <a:defRPr sz="3500">
                <a:solidFill>
                  <a:srgbClr val="FFFFFF"/>
                </a:solidFill>
                <a:latin typeface="Lexend Deca"/>
                <a:ea typeface="Lexend Deca"/>
                <a:cs typeface="Lexend Deca"/>
                <a:sym typeface="Lexend Deca"/>
              </a:defRPr>
            </a:lvl7pPr>
            <a:lvl8pPr lvl="7">
              <a:spcBef>
                <a:spcPts val="0"/>
              </a:spcBef>
              <a:spcAft>
                <a:spcPts val="0"/>
              </a:spcAft>
              <a:buClr>
                <a:srgbClr val="FFFFFF"/>
              </a:buClr>
              <a:buSzPts val="3500"/>
              <a:buFont typeface="Lexend Deca"/>
              <a:buNone/>
              <a:defRPr sz="3500">
                <a:solidFill>
                  <a:srgbClr val="FFFFFF"/>
                </a:solidFill>
                <a:latin typeface="Lexend Deca"/>
                <a:ea typeface="Lexend Deca"/>
                <a:cs typeface="Lexend Deca"/>
                <a:sym typeface="Lexend Deca"/>
              </a:defRPr>
            </a:lvl8pPr>
            <a:lvl9pPr lvl="8">
              <a:spcBef>
                <a:spcPts val="0"/>
              </a:spcBef>
              <a:spcAft>
                <a:spcPts val="0"/>
              </a:spcAft>
              <a:buClr>
                <a:srgbClr val="FFFFFF"/>
              </a:buClr>
              <a:buSzPts val="3500"/>
              <a:buFont typeface="Lexend Deca"/>
              <a:buNone/>
              <a:defRPr sz="3500">
                <a:solidFill>
                  <a:srgbClr val="FFFFFF"/>
                </a:solidFill>
                <a:latin typeface="Lexend Deca"/>
                <a:ea typeface="Lexend Deca"/>
                <a:cs typeface="Lexend Deca"/>
                <a:sym typeface="Lexend Deca"/>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1pPr>
            <a:lvl2pPr marL="914400" lvl="1"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marL="1371600" lvl="2"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marL="1828800" lvl="3"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marL="2286000" lvl="4"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marL="2743200" lvl="5"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marL="3200400" lvl="6"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marL="3657600" lvl="7"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marL="4114800" lvl="8" indent="-317500">
              <a:lnSpc>
                <a:spcPct val="115000"/>
              </a:lnSpc>
              <a:spcBef>
                <a:spcPts val="1600"/>
              </a:spcBef>
              <a:spcAft>
                <a:spcPts val="1600"/>
              </a:spcAft>
              <a:buClr>
                <a:schemeClr val="dk2"/>
              </a:buClr>
              <a:buSzPts val="1400"/>
              <a:buFont typeface="Open Sans"/>
              <a:buChar char="■"/>
              <a:defRPr>
                <a:solidFill>
                  <a:schemeClr val="dk2"/>
                </a:solidFill>
                <a:latin typeface="Open Sans"/>
                <a:ea typeface="Open Sans"/>
                <a:cs typeface="Open Sans"/>
                <a:sym typeface="Open Sans"/>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4" r:id="rId3"/>
    <p:sldLayoutId id="2147483656" r:id="rId4"/>
    <p:sldLayoutId id="2147483657" r:id="rId5"/>
    <p:sldLayoutId id="2147483658" r:id="rId6"/>
    <p:sldLayoutId id="2147483660" r:id="rId7"/>
    <p:sldLayoutId id="2147483667" r:id="rId8"/>
    <p:sldLayoutId id="2147483668" r:id="rId9"/>
    <p:sldLayoutId id="2147483671"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2880">
          <p15:clr>
            <a:srgbClr val="EA4335"/>
          </p15:clr>
        </p15:guide>
        <p15:guide id="2">
          <p15:clr>
            <a:srgbClr val="EA4335"/>
          </p15:clr>
        </p15:guide>
        <p15:guide id="3" pos="5760">
          <p15:clr>
            <a:srgbClr val="EA4335"/>
          </p15:clr>
        </p15:guide>
        <p15:guide id="4" pos="449">
          <p15:clr>
            <a:srgbClr val="EA4335"/>
          </p15:clr>
        </p15:guide>
        <p15:guide id="5" pos="5311">
          <p15:clr>
            <a:srgbClr val="EA4335"/>
          </p15:clr>
        </p15:guide>
        <p15:guide id="6" orient="horz" pos="1620">
          <p15:clr>
            <a:srgbClr val="EA4335"/>
          </p15:clr>
        </p15:guide>
        <p15:guide id="7" orient="horz" pos="340">
          <p15:clr>
            <a:srgbClr val="EA4335"/>
          </p15:clr>
        </p15:guide>
        <p15:guide id="8" orient="horz">
          <p15:clr>
            <a:srgbClr val="EA4335"/>
          </p15:clr>
        </p15:guide>
        <p15:guide id="9" orient="horz" pos="2897">
          <p15:clr>
            <a:srgbClr val="EA4335"/>
          </p15:clr>
        </p15:guide>
        <p15:guide id="10" orient="horz" pos="3237">
          <p15:clr>
            <a:srgbClr val="EA4335"/>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m/search?sca_esv=1b465dddb89ef670&amp;rlz=1C1ONGR_enUS1068US1068&amp;q=totality+of+the+circumstances&amp;sa=X&amp;ved=2ahUKEwj2pYz-9YeOAxXn4skDHd54LxwQxccNegQIHRAC&amp;mstk=AUtExfAr8wdjrOQO0TuPWp58mshIIzRKshpazCfQwX87-bsq1wZxLgREUd6qk-Znw8J9YBOKJGrZvj5ppxHO7DqgEHKcPMwyKOltSJwyXueZ-WlMw28OWfzINFxwwhclTey_8Matj-A1YwZPhxPVIBWpuWS3A_pd2jHD81h0RRc0McTlVdCGPTV-Mf3Ad8j1pTZqPEkoJ_vr1BlI9J0tboSJsXrCd37eYJcHyLQJGPV3p25qanaw8dHZQLFy7ATQiviBqdIWtIbfdqC3Uch_N6KrhE49aSHZAB3FgjZbxWOfMvM7ow&amp;csui=3"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3.xml"/><Relationship Id="rId5" Type="http://schemas.openxmlformats.org/officeDocument/2006/relationships/image" Target="../media/image18.png"/><Relationship Id="rId4" Type="http://schemas.openxmlformats.org/officeDocument/2006/relationships/image" Target="../media/image17.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5.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3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9.xml"/><Relationship Id="rId4" Type="http://schemas.openxmlformats.org/officeDocument/2006/relationships/image" Target="../media/image31.png"/></Relationships>
</file>

<file path=ppt/slides/_rels/slide4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4.xml"/><Relationship Id="rId1" Type="http://schemas.openxmlformats.org/officeDocument/2006/relationships/slideLayout" Target="../slideLayouts/slideLayout9.xml"/><Relationship Id="rId4" Type="http://schemas.openxmlformats.org/officeDocument/2006/relationships/image" Target="../media/image34.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5.png"/><Relationship Id="rId4" Type="http://schemas.openxmlformats.org/officeDocument/2006/relationships/notesSlide" Target="../notesSlides/notesSlide25.xml"/></Relationships>
</file>

<file path=ppt/slides/_rels/slide4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6.xml"/><Relationship Id="rId1" Type="http://schemas.openxmlformats.org/officeDocument/2006/relationships/slideLayout" Target="../slideLayouts/slideLayout3.xml"/><Relationship Id="rId4" Type="http://schemas.openxmlformats.org/officeDocument/2006/relationships/image" Target="../media/image37.png"/></Relationships>
</file>

<file path=ppt/slides/_rels/slide4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9.xml"/></Relationships>
</file>

<file path=ppt/slides/_rels/slide5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9.xml"/></Relationships>
</file>

<file path=ppt/slides/_rels/slide5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notesSlide" Target="../notesSlides/notesSlide30.xml"/><Relationship Id="rId1" Type="http://schemas.openxmlformats.org/officeDocument/2006/relationships/slideLayout" Target="../slideLayouts/slideLayout4.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5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F927F4E-1FF5-6C9C-C65C-283B7B3A38D7}"/>
              </a:ext>
            </a:extLst>
          </p:cNvPr>
          <p:cNvPicPr>
            <a:picLocks noChangeAspect="1"/>
          </p:cNvPicPr>
          <p:nvPr/>
        </p:nvPicPr>
        <p:blipFill>
          <a:blip r:embed="rId3"/>
          <a:stretch>
            <a:fillRect/>
          </a:stretch>
        </p:blipFill>
        <p:spPr>
          <a:xfrm>
            <a:off x="0" y="1"/>
            <a:ext cx="9144000" cy="5143499"/>
          </a:xfrm>
          <a:prstGeom prst="rect">
            <a:avLst/>
          </a:prstGeom>
        </p:spPr>
      </p:pic>
      <p:sp>
        <p:nvSpPr>
          <p:cNvPr id="3" name="TextBox 2">
            <a:extLst>
              <a:ext uri="{FF2B5EF4-FFF2-40B4-BE49-F238E27FC236}">
                <a16:creationId xmlns:a16="http://schemas.microsoft.com/office/drawing/2014/main" id="{C4B2C7E9-445B-D6BB-3223-43A535017939}"/>
              </a:ext>
            </a:extLst>
          </p:cNvPr>
          <p:cNvSpPr txBox="1"/>
          <p:nvPr/>
        </p:nvSpPr>
        <p:spPr>
          <a:xfrm>
            <a:off x="668655" y="160020"/>
            <a:ext cx="7806690" cy="715581"/>
          </a:xfrm>
          <a:prstGeom prst="rect">
            <a:avLst/>
          </a:prstGeom>
          <a:noFill/>
        </p:spPr>
        <p:txBody>
          <a:bodyPr wrap="square" rtlCol="0">
            <a:spAutoFit/>
          </a:bodyPr>
          <a:lstStyle/>
          <a:p>
            <a:r>
              <a:rPr lang="en-US" sz="4050" b="1" dirty="0">
                <a:solidFill>
                  <a:schemeClr val="bg1"/>
                </a:solidFill>
                <a:latin typeface="Times New Roman" panose="02020603050405020304" pitchFamily="18" charset="0"/>
                <a:cs typeface="Times New Roman" panose="02020603050405020304" pitchFamily="18" charset="0"/>
              </a:rPr>
              <a:t>Universal High-Risk Traffic Stops</a:t>
            </a:r>
          </a:p>
        </p:txBody>
      </p:sp>
      <p:sp>
        <p:nvSpPr>
          <p:cNvPr id="4" name="TextBox 3">
            <a:extLst>
              <a:ext uri="{FF2B5EF4-FFF2-40B4-BE49-F238E27FC236}">
                <a16:creationId xmlns:a16="http://schemas.microsoft.com/office/drawing/2014/main" id="{AD7A5210-F4B4-98EE-0615-88CD054A5C47}"/>
              </a:ext>
            </a:extLst>
          </p:cNvPr>
          <p:cNvSpPr txBox="1"/>
          <p:nvPr/>
        </p:nvSpPr>
        <p:spPr>
          <a:xfrm>
            <a:off x="2231126" y="4197580"/>
            <a:ext cx="4681748" cy="553998"/>
          </a:xfrm>
          <a:prstGeom prst="rect">
            <a:avLst/>
          </a:prstGeom>
          <a:noFill/>
        </p:spPr>
        <p:txBody>
          <a:bodyPr wrap="square" rtlCol="0">
            <a:spAutoFit/>
          </a:bodyPr>
          <a:lstStyle/>
          <a:p>
            <a:r>
              <a:rPr lang="en-US" sz="3000" dirty="0">
                <a:solidFill>
                  <a:schemeClr val="bg1"/>
                </a:solidFill>
                <a:latin typeface="Times New Roman" panose="02020603050405020304" pitchFamily="18" charset="0"/>
                <a:cs typeface="Times New Roman" panose="02020603050405020304" pitchFamily="18" charset="0"/>
              </a:rPr>
              <a:t>Insert Instructor (s) Name (s)</a:t>
            </a:r>
          </a:p>
        </p:txBody>
      </p:sp>
    </p:spTree>
    <p:extLst>
      <p:ext uri="{BB962C8B-B14F-4D97-AF65-F5344CB8AC3E}">
        <p14:creationId xmlns:p14="http://schemas.microsoft.com/office/powerpoint/2010/main" val="6120160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65"/>
        <p:cNvGrpSpPr/>
        <p:nvPr/>
      </p:nvGrpSpPr>
      <p:grpSpPr>
        <a:xfrm>
          <a:off x="0" y="0"/>
          <a:ext cx="0" cy="0"/>
          <a:chOff x="0" y="0"/>
          <a:chExt cx="0" cy="0"/>
        </a:xfrm>
      </p:grpSpPr>
      <p:sp>
        <p:nvSpPr>
          <p:cNvPr id="366" name="Google Shape;366;p29"/>
          <p:cNvSpPr txBox="1">
            <a:spLocks noGrp="1"/>
          </p:cNvSpPr>
          <p:nvPr>
            <p:ph type="body" idx="1"/>
          </p:nvPr>
        </p:nvSpPr>
        <p:spPr>
          <a:xfrm>
            <a:off x="689300" y="1690898"/>
            <a:ext cx="7765200" cy="3164100"/>
          </a:xfrm>
          <a:prstGeom prst="rect">
            <a:avLst/>
          </a:prstGeom>
        </p:spPr>
        <p:txBody>
          <a:bodyPr spcFirstLastPara="1" wrap="square" lIns="91425" tIns="91425" rIns="91425" bIns="91425" anchor="ctr" anchorCtr="0">
            <a:noAutofit/>
          </a:bodyPr>
          <a:lstStyle/>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Understand the applicable use of force related law</a:t>
            </a: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lang="en-US" sz="1800" kern="1200" dirty="0">
                <a:solidFill>
                  <a:schemeClr val="bg1"/>
                </a:solidFill>
                <a:latin typeface="Times New Roman" panose="02020603050405020304" pitchFamily="18" charset="0"/>
                <a:ea typeface="+mn-ea"/>
                <a:cs typeface="Times New Roman" panose="02020603050405020304" pitchFamily="18" charset="0"/>
              </a:rPr>
              <a:t>Understand the importance of Agency / Department policy requirements</a:t>
            </a:r>
            <a:endPar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Understand the Constitutional/Proper use of Law </a:t>
            </a:r>
            <a:r>
              <a:rPr lang="en-US" sz="1800" kern="1200" dirty="0">
                <a:solidFill>
                  <a:schemeClr val="bg1"/>
                </a:solidFill>
                <a:latin typeface="Times New Roman" panose="02020603050405020304" pitchFamily="18" charset="0"/>
                <a:ea typeface="+mn-ea"/>
                <a:cs typeface="Times New Roman" panose="02020603050405020304" pitchFamily="18" charset="0"/>
              </a:rPr>
              <a:t>E</a:t>
            </a:r>
            <a:r>
              <a:rPr kumimoji="0" lang="en-US" sz="1800" b="0" i="0" u="none" strike="noStrike" kern="1200" cap="none" spc="0" normalizeH="0" baseline="0" noProof="0" dirty="0" err="1">
                <a:ln>
                  <a:noFill/>
                </a:ln>
                <a:solidFill>
                  <a:schemeClr val="bg1"/>
                </a:solidFill>
                <a:effectLst/>
                <a:uLnTx/>
                <a:uFillTx/>
                <a:latin typeface="Times New Roman" panose="02020603050405020304" pitchFamily="18" charset="0"/>
                <a:ea typeface="+mn-ea"/>
                <a:cs typeface="Times New Roman" panose="02020603050405020304" pitchFamily="18" charset="0"/>
              </a:rPr>
              <a:t>nforcement</a:t>
            </a: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authority in conducting traffic stops</a:t>
            </a: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Developing Reasonable Suspicion / Probable Cause to conduct a traffic stop</a:t>
            </a: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lang="en-US" sz="1800" kern="1200" dirty="0">
                <a:solidFill>
                  <a:schemeClr val="bg1"/>
                </a:solidFill>
                <a:latin typeface="Times New Roman" panose="02020603050405020304" pitchFamily="18" charset="0"/>
                <a:ea typeface="+mn-ea"/>
                <a:cs typeface="Times New Roman" panose="02020603050405020304" pitchFamily="18" charset="0"/>
              </a:rPr>
              <a:t>Identify circumstances in which High – Risk Traffic Stop techniques should be utilized</a:t>
            </a:r>
            <a:endPar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Understand proper tactical positioning as related to high-risk traffic stops</a:t>
            </a: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lang="en-US" sz="1800" kern="1200" dirty="0">
                <a:solidFill>
                  <a:schemeClr val="bg1"/>
                </a:solidFill>
                <a:latin typeface="Times New Roman" panose="02020603050405020304" pitchFamily="18" charset="0"/>
                <a:ea typeface="+mn-ea"/>
                <a:cs typeface="Times New Roman" panose="02020603050405020304" pitchFamily="18" charset="0"/>
              </a:rPr>
              <a:t>Understand how cover, concealment, and time is crucial to ensure officer safety</a:t>
            </a:r>
            <a:endPar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Understand proper vehicle approach and clearing tactics </a:t>
            </a: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Properly communicate with assisting officers and suspect/s during high-risk traffic stops</a:t>
            </a:r>
          </a:p>
          <a:p>
            <a:pPr marL="0" lvl="0" indent="0" algn="l" rtl="0">
              <a:spcBef>
                <a:spcPts val="0"/>
              </a:spcBef>
              <a:spcAft>
                <a:spcPts val="0"/>
              </a:spcAft>
              <a:buClr>
                <a:schemeClr val="dk1"/>
              </a:buClr>
              <a:buSzPts val="1100"/>
              <a:buFont typeface="Arial"/>
              <a:buNone/>
            </a:pPr>
            <a:endParaRPr dirty="0">
              <a:solidFill>
                <a:schemeClr val="lt1"/>
              </a:solidFill>
            </a:endParaRPr>
          </a:p>
        </p:txBody>
      </p:sp>
      <p:sp>
        <p:nvSpPr>
          <p:cNvPr id="367" name="Google Shape;367;p29"/>
          <p:cNvSpPr txBox="1">
            <a:spLocks noGrp="1"/>
          </p:cNvSpPr>
          <p:nvPr>
            <p:ph type="title"/>
          </p:nvPr>
        </p:nvSpPr>
        <p:spPr>
          <a:xfrm>
            <a:off x="612650" y="497484"/>
            <a:ext cx="7918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Learning Objectives</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65">
          <a:extLst>
            <a:ext uri="{FF2B5EF4-FFF2-40B4-BE49-F238E27FC236}">
              <a16:creationId xmlns:a16="http://schemas.microsoft.com/office/drawing/2014/main" id="{F7B79C9D-6946-D400-E5C6-B414EE453AFA}"/>
            </a:ext>
          </a:extLst>
        </p:cNvPr>
        <p:cNvGrpSpPr/>
        <p:nvPr/>
      </p:nvGrpSpPr>
      <p:grpSpPr>
        <a:xfrm>
          <a:off x="0" y="0"/>
          <a:ext cx="0" cy="0"/>
          <a:chOff x="0" y="0"/>
          <a:chExt cx="0" cy="0"/>
        </a:xfrm>
      </p:grpSpPr>
      <p:sp>
        <p:nvSpPr>
          <p:cNvPr id="366" name="Google Shape;366;p29">
            <a:extLst>
              <a:ext uri="{FF2B5EF4-FFF2-40B4-BE49-F238E27FC236}">
                <a16:creationId xmlns:a16="http://schemas.microsoft.com/office/drawing/2014/main" id="{4C9DD69F-D6BC-0F0F-9616-190844383F7B}"/>
              </a:ext>
            </a:extLst>
          </p:cNvPr>
          <p:cNvSpPr txBox="1">
            <a:spLocks noGrp="1"/>
          </p:cNvSpPr>
          <p:nvPr>
            <p:ph type="body" idx="1"/>
          </p:nvPr>
        </p:nvSpPr>
        <p:spPr>
          <a:xfrm>
            <a:off x="689300" y="1715652"/>
            <a:ext cx="7765200" cy="3164100"/>
          </a:xfrm>
          <a:prstGeom prst="rect">
            <a:avLst/>
          </a:prstGeom>
        </p:spPr>
        <p:txBody>
          <a:bodyPr spcFirstLastPara="1" wrap="square" lIns="91425" tIns="91425" rIns="91425" bIns="91425" anchor="ctr" anchorCtr="0">
            <a:noAutofit/>
          </a:bodyPr>
          <a:lstStyle/>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Understand and demonstrate proper muzzle discipline for pistol and rifle</a:t>
            </a: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Understand and demonstrate proper trigger finger placement and discipline </a:t>
            </a: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Understand and demonstrate proper muzzle discipline in team environments, in and around vehicles, and around innocent parties during a high-risk vehicle stop</a:t>
            </a: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Understand and demonstrate the optimal positioning of squad cars for a high-risk traffic stop and understand why this position is optimal</a:t>
            </a: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Understand and demonstrate knowledge and use of the cover and/or concealment provided by a vehicle</a:t>
            </a: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Understand and demonstrate the appropriate knowledge of the use of flanks and L shaped coverage</a:t>
            </a: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Understand and demonstrate knowledge of traffic stop considerations and what constitutes a high-risk traffic stop</a:t>
            </a:r>
          </a:p>
          <a:p>
            <a:pPr marL="0" lvl="0" indent="0" algn="l" rtl="0">
              <a:spcBef>
                <a:spcPts val="0"/>
              </a:spcBef>
              <a:spcAft>
                <a:spcPts val="0"/>
              </a:spcAft>
              <a:buClr>
                <a:schemeClr val="dk1"/>
              </a:buClr>
              <a:buSzPts val="1100"/>
              <a:buFont typeface="Arial"/>
              <a:buNone/>
            </a:pPr>
            <a:endParaRPr dirty="0">
              <a:solidFill>
                <a:schemeClr val="lt1"/>
              </a:solidFill>
            </a:endParaRPr>
          </a:p>
        </p:txBody>
      </p:sp>
      <p:sp>
        <p:nvSpPr>
          <p:cNvPr id="367" name="Google Shape;367;p29">
            <a:extLst>
              <a:ext uri="{FF2B5EF4-FFF2-40B4-BE49-F238E27FC236}">
                <a16:creationId xmlns:a16="http://schemas.microsoft.com/office/drawing/2014/main" id="{559E2490-3AF4-40AC-5E6F-018AF8D4AC58}"/>
              </a:ext>
            </a:extLst>
          </p:cNvPr>
          <p:cNvSpPr txBox="1">
            <a:spLocks noGrp="1"/>
          </p:cNvSpPr>
          <p:nvPr>
            <p:ph type="title"/>
          </p:nvPr>
        </p:nvSpPr>
        <p:spPr>
          <a:xfrm>
            <a:off x="612650" y="497484"/>
            <a:ext cx="7918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Learning Objectives (cont’d)</a:t>
            </a:r>
            <a:endParaRPr dirty="0"/>
          </a:p>
        </p:txBody>
      </p:sp>
    </p:spTree>
    <p:extLst>
      <p:ext uri="{BB962C8B-B14F-4D97-AF65-F5344CB8AC3E}">
        <p14:creationId xmlns:p14="http://schemas.microsoft.com/office/powerpoint/2010/main" val="610053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65">
          <a:extLst>
            <a:ext uri="{FF2B5EF4-FFF2-40B4-BE49-F238E27FC236}">
              <a16:creationId xmlns:a16="http://schemas.microsoft.com/office/drawing/2014/main" id="{747AE253-EB1A-2C31-C3D6-8FB768A02A65}"/>
            </a:ext>
          </a:extLst>
        </p:cNvPr>
        <p:cNvGrpSpPr/>
        <p:nvPr/>
      </p:nvGrpSpPr>
      <p:grpSpPr>
        <a:xfrm>
          <a:off x="0" y="0"/>
          <a:ext cx="0" cy="0"/>
          <a:chOff x="0" y="0"/>
          <a:chExt cx="0" cy="0"/>
        </a:xfrm>
      </p:grpSpPr>
      <p:sp>
        <p:nvSpPr>
          <p:cNvPr id="366" name="Google Shape;366;p29">
            <a:extLst>
              <a:ext uri="{FF2B5EF4-FFF2-40B4-BE49-F238E27FC236}">
                <a16:creationId xmlns:a16="http://schemas.microsoft.com/office/drawing/2014/main" id="{98F07BF0-4499-87F0-6932-1E8F2AF74A44}"/>
              </a:ext>
            </a:extLst>
          </p:cNvPr>
          <p:cNvSpPr txBox="1">
            <a:spLocks noGrp="1"/>
          </p:cNvSpPr>
          <p:nvPr>
            <p:ph type="body" idx="1"/>
          </p:nvPr>
        </p:nvSpPr>
        <p:spPr>
          <a:xfrm>
            <a:off x="689300" y="1715652"/>
            <a:ext cx="7765200" cy="3164100"/>
          </a:xfrm>
          <a:prstGeom prst="rect">
            <a:avLst/>
          </a:prstGeom>
        </p:spPr>
        <p:txBody>
          <a:bodyPr spcFirstLastPara="1" wrap="square" lIns="91425" tIns="91425" rIns="91425" bIns="91425" anchor="ctr" anchorCtr="0">
            <a:noAutofit/>
          </a:bodyPr>
          <a:lstStyle/>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Demonstrate their ability to perform as a member of a team</a:t>
            </a: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Demonstrate their ability to utilize clear and concise verbal commands</a:t>
            </a: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Demonstrate their ability to conduct various vehicle searching and clearing techniques</a:t>
            </a: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Demonstrate their ability to properly employ various types of firearms during team movement and vehicle clearing operations</a:t>
            </a: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Demonstrate proper muzzle discipline and trigger finger placement </a:t>
            </a: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Demonstrate high-risk traffic stop techniques and tactics </a:t>
            </a: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Demonstrate their ability to place offenders into custody</a:t>
            </a: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Demonstrate their ability to clear and secure a vehicle once the offender(s) are in custody</a:t>
            </a:r>
          </a:p>
          <a:p>
            <a:pPr marL="342900" marR="0" lvl="0" indent="-342900" algn="l" defTabSz="914400" rtl="0" eaLnBrk="1" fontAlgn="base" latinLnBrk="0" hangingPunct="0">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Demonstrate an understanding of officer safety techniques to include cover, concealment and time</a:t>
            </a:r>
          </a:p>
          <a:p>
            <a:pPr marL="0" lvl="0" indent="0" algn="l" rtl="0">
              <a:spcBef>
                <a:spcPts val="0"/>
              </a:spcBef>
              <a:spcAft>
                <a:spcPts val="0"/>
              </a:spcAft>
              <a:buClr>
                <a:schemeClr val="dk1"/>
              </a:buClr>
              <a:buSzPts val="1100"/>
              <a:buFont typeface="Arial"/>
              <a:buNone/>
            </a:pPr>
            <a:endParaRPr dirty="0">
              <a:solidFill>
                <a:schemeClr val="lt1"/>
              </a:solidFill>
            </a:endParaRPr>
          </a:p>
        </p:txBody>
      </p:sp>
      <p:sp>
        <p:nvSpPr>
          <p:cNvPr id="367" name="Google Shape;367;p29">
            <a:extLst>
              <a:ext uri="{FF2B5EF4-FFF2-40B4-BE49-F238E27FC236}">
                <a16:creationId xmlns:a16="http://schemas.microsoft.com/office/drawing/2014/main" id="{FEA95360-6D67-D514-5A74-0481CA1A95D4}"/>
              </a:ext>
            </a:extLst>
          </p:cNvPr>
          <p:cNvSpPr txBox="1">
            <a:spLocks noGrp="1"/>
          </p:cNvSpPr>
          <p:nvPr>
            <p:ph type="title"/>
          </p:nvPr>
        </p:nvSpPr>
        <p:spPr>
          <a:xfrm>
            <a:off x="612650" y="497484"/>
            <a:ext cx="7918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Learning Objectives (cont’d)</a:t>
            </a:r>
            <a:endParaRPr dirty="0"/>
          </a:p>
        </p:txBody>
      </p:sp>
    </p:spTree>
    <p:extLst>
      <p:ext uri="{BB962C8B-B14F-4D97-AF65-F5344CB8AC3E}">
        <p14:creationId xmlns:p14="http://schemas.microsoft.com/office/powerpoint/2010/main" val="1208177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26EFCA1-7BC3-94AC-B984-822A6AB35F32}"/>
              </a:ext>
            </a:extLst>
          </p:cNvPr>
          <p:cNvSpPr txBox="1"/>
          <p:nvPr/>
        </p:nvSpPr>
        <p:spPr>
          <a:xfrm>
            <a:off x="958955" y="263471"/>
            <a:ext cx="7226085" cy="1446550"/>
          </a:xfrm>
          <a:prstGeom prst="rect">
            <a:avLst/>
          </a:prstGeom>
          <a:noFill/>
        </p:spPr>
        <p:txBody>
          <a:bodyPr wrap="square" rtlCol="0">
            <a:spAutoFit/>
          </a:bodyPr>
          <a:lstStyle/>
          <a:p>
            <a:r>
              <a:rPr lang="en-US" sz="4400" b="1" dirty="0">
                <a:solidFill>
                  <a:schemeClr val="bg1"/>
                </a:solidFill>
                <a:latin typeface="Times New Roman" panose="02020603050405020304" pitchFamily="18" charset="0"/>
                <a:cs typeface="Times New Roman" panose="02020603050405020304" pitchFamily="18" charset="0"/>
              </a:rPr>
              <a:t>Applicable Use of Force Law for High – Risk Traffic Stops</a:t>
            </a:r>
          </a:p>
        </p:txBody>
      </p:sp>
      <p:pic>
        <p:nvPicPr>
          <p:cNvPr id="8" name="Picture 7">
            <a:extLst>
              <a:ext uri="{FF2B5EF4-FFF2-40B4-BE49-F238E27FC236}">
                <a16:creationId xmlns:a16="http://schemas.microsoft.com/office/drawing/2014/main" id="{A2D2AEFF-FC7E-0BB4-7F7D-52F14DD71E4C}"/>
              </a:ext>
            </a:extLst>
          </p:cNvPr>
          <p:cNvPicPr>
            <a:picLocks noChangeAspect="1"/>
          </p:cNvPicPr>
          <p:nvPr/>
        </p:nvPicPr>
        <p:blipFill>
          <a:blip r:embed="rId3"/>
          <a:stretch>
            <a:fillRect/>
          </a:stretch>
        </p:blipFill>
        <p:spPr>
          <a:xfrm>
            <a:off x="2251204" y="1889098"/>
            <a:ext cx="4641585" cy="3088764"/>
          </a:xfrm>
          <a:prstGeom prst="rect">
            <a:avLst/>
          </a:prstGeom>
        </p:spPr>
      </p:pic>
    </p:spTree>
    <p:extLst>
      <p:ext uri="{BB962C8B-B14F-4D97-AF65-F5344CB8AC3E}">
        <p14:creationId xmlns:p14="http://schemas.microsoft.com/office/powerpoint/2010/main" val="516150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88"/>
        <p:cNvGrpSpPr/>
        <p:nvPr/>
      </p:nvGrpSpPr>
      <p:grpSpPr>
        <a:xfrm>
          <a:off x="0" y="0"/>
          <a:ext cx="0" cy="0"/>
          <a:chOff x="0" y="0"/>
          <a:chExt cx="0" cy="0"/>
        </a:xfrm>
      </p:grpSpPr>
      <p:sp>
        <p:nvSpPr>
          <p:cNvPr id="390" name="Google Shape;390;p31"/>
          <p:cNvSpPr txBox="1">
            <a:spLocks noGrp="1"/>
          </p:cNvSpPr>
          <p:nvPr>
            <p:ph type="title" idx="2"/>
          </p:nvPr>
        </p:nvSpPr>
        <p:spPr>
          <a:xfrm flipH="1">
            <a:off x="87465" y="206733"/>
            <a:ext cx="6767288" cy="576053"/>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800" dirty="0"/>
              <a:t>Tennesse v. Garner 471 U.S. 1 (1985)</a:t>
            </a:r>
            <a:endParaRPr sz="2800" dirty="0"/>
          </a:p>
        </p:txBody>
      </p:sp>
      <p:sp>
        <p:nvSpPr>
          <p:cNvPr id="4" name="TextBox 3">
            <a:extLst>
              <a:ext uri="{FF2B5EF4-FFF2-40B4-BE49-F238E27FC236}">
                <a16:creationId xmlns:a16="http://schemas.microsoft.com/office/drawing/2014/main" id="{3C3069D7-1E04-6436-9B5F-58510626B4EE}"/>
              </a:ext>
            </a:extLst>
          </p:cNvPr>
          <p:cNvSpPr txBox="1"/>
          <p:nvPr/>
        </p:nvSpPr>
        <p:spPr>
          <a:xfrm>
            <a:off x="87465" y="1889778"/>
            <a:ext cx="5860112" cy="206210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In its decision, the Court held that </a:t>
            </a:r>
            <a:r>
              <a:rPr kumimoji="0" lang="en-US" sz="16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apprehension by the use of deadly force is a seizure subject to the reasonableness requirement of the fourth amendment</a:t>
            </a: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and that its use to prevent the escape of all felony suspects was constitutionally impermissible.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The proper rule, as the court suggests, </a:t>
            </a:r>
            <a:r>
              <a:rPr kumimoji="0" lang="en-US" sz="16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would allow the use of deadly force only when a suspect poses a substantial risk of serious physical harm</a:t>
            </a: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a:t>
            </a:r>
          </a:p>
        </p:txBody>
      </p:sp>
      <p:pic>
        <p:nvPicPr>
          <p:cNvPr id="5" name="Picture 4">
            <a:extLst>
              <a:ext uri="{FF2B5EF4-FFF2-40B4-BE49-F238E27FC236}">
                <a16:creationId xmlns:a16="http://schemas.microsoft.com/office/drawing/2014/main" id="{643DEC27-4447-4EFC-893D-C4491C5135F3}"/>
              </a:ext>
            </a:extLst>
          </p:cNvPr>
          <p:cNvPicPr>
            <a:picLocks noChangeAspect="1"/>
          </p:cNvPicPr>
          <p:nvPr/>
        </p:nvPicPr>
        <p:blipFill>
          <a:blip r:embed="rId3"/>
          <a:stretch>
            <a:fillRect/>
          </a:stretch>
        </p:blipFill>
        <p:spPr>
          <a:xfrm>
            <a:off x="6277942" y="904894"/>
            <a:ext cx="2866058" cy="403187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88">
          <a:extLst>
            <a:ext uri="{FF2B5EF4-FFF2-40B4-BE49-F238E27FC236}">
              <a16:creationId xmlns:a16="http://schemas.microsoft.com/office/drawing/2014/main" id="{26F99666-5367-8535-8184-D3DCEE374715}"/>
            </a:ext>
          </a:extLst>
        </p:cNvPr>
        <p:cNvGrpSpPr/>
        <p:nvPr/>
      </p:nvGrpSpPr>
      <p:grpSpPr>
        <a:xfrm>
          <a:off x="0" y="0"/>
          <a:ext cx="0" cy="0"/>
          <a:chOff x="0" y="0"/>
          <a:chExt cx="0" cy="0"/>
        </a:xfrm>
      </p:grpSpPr>
      <p:sp>
        <p:nvSpPr>
          <p:cNvPr id="390" name="Google Shape;390;p31">
            <a:extLst>
              <a:ext uri="{FF2B5EF4-FFF2-40B4-BE49-F238E27FC236}">
                <a16:creationId xmlns:a16="http://schemas.microsoft.com/office/drawing/2014/main" id="{49210E39-E2CE-B6C6-22A8-4F7C4F456D66}"/>
              </a:ext>
            </a:extLst>
          </p:cNvPr>
          <p:cNvSpPr txBox="1">
            <a:spLocks noGrp="1"/>
          </p:cNvSpPr>
          <p:nvPr>
            <p:ph type="title" idx="2"/>
          </p:nvPr>
        </p:nvSpPr>
        <p:spPr>
          <a:xfrm flipH="1">
            <a:off x="166976" y="206733"/>
            <a:ext cx="7211833" cy="576053"/>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800" dirty="0"/>
              <a:t>Graham v. Connor 490 U.S. 386 (1989)</a:t>
            </a:r>
            <a:endParaRPr sz="2800" dirty="0"/>
          </a:p>
        </p:txBody>
      </p:sp>
      <p:sp>
        <p:nvSpPr>
          <p:cNvPr id="2" name="TextBox 1">
            <a:extLst>
              <a:ext uri="{FF2B5EF4-FFF2-40B4-BE49-F238E27FC236}">
                <a16:creationId xmlns:a16="http://schemas.microsoft.com/office/drawing/2014/main" id="{21BC655E-DE84-CD2F-62CD-7E32CB9ED2BC}"/>
              </a:ext>
            </a:extLst>
          </p:cNvPr>
          <p:cNvSpPr txBox="1"/>
          <p:nvPr/>
        </p:nvSpPr>
        <p:spPr>
          <a:xfrm>
            <a:off x="218248" y="2230744"/>
            <a:ext cx="5510253" cy="1569660"/>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Analyzed under the Fourth Amendment:</a:t>
            </a:r>
          </a:p>
          <a:p>
            <a:endParaRPr lang="en-US" sz="1600" dirty="0">
              <a:solidFill>
                <a:schemeClr val="bg1"/>
              </a:solidFill>
              <a:latin typeface="Times New Roman" panose="02020603050405020304" pitchFamily="18" charset="0"/>
              <a:cs typeface="Times New Roman" panose="02020603050405020304" pitchFamily="18" charset="0"/>
            </a:endParaRPr>
          </a:p>
          <a:p>
            <a:pPr lvl="1"/>
            <a:r>
              <a:rPr lang="en-US" sz="1600" dirty="0">
                <a:solidFill>
                  <a:schemeClr val="bg1"/>
                </a:solidFill>
                <a:highlight>
                  <a:srgbClr val="FF0000"/>
                </a:highlight>
                <a:latin typeface="Times New Roman" panose="02020603050405020304" pitchFamily="18" charset="0"/>
                <a:cs typeface="Times New Roman" panose="02020603050405020304" pitchFamily="18" charset="0"/>
              </a:rPr>
              <a:t>The Use of Force must be Objectively Reasonable based on the totality of the circumstances known to the officer at the time force was used.</a:t>
            </a:r>
          </a:p>
          <a:p>
            <a:pPr lvl="1"/>
            <a:endParaRPr lang="en-US" sz="1600" dirty="0">
              <a:solidFill>
                <a:schemeClr val="bg1"/>
              </a:solidFill>
              <a:highlight>
                <a:srgbClr val="FF0000"/>
              </a:highlight>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6F05F9BE-F6BF-2164-D206-6EB6363BE994}"/>
              </a:ext>
            </a:extLst>
          </p:cNvPr>
          <p:cNvPicPr>
            <a:picLocks noChangeAspect="1"/>
          </p:cNvPicPr>
          <p:nvPr/>
        </p:nvPicPr>
        <p:blipFill>
          <a:blip r:embed="rId3"/>
          <a:stretch>
            <a:fillRect/>
          </a:stretch>
        </p:blipFill>
        <p:spPr>
          <a:xfrm>
            <a:off x="5728501" y="1049572"/>
            <a:ext cx="3300615" cy="3932005"/>
          </a:xfrm>
          <a:prstGeom prst="rect">
            <a:avLst/>
          </a:prstGeom>
        </p:spPr>
      </p:pic>
    </p:spTree>
    <p:extLst>
      <p:ext uri="{BB962C8B-B14F-4D97-AF65-F5344CB8AC3E}">
        <p14:creationId xmlns:p14="http://schemas.microsoft.com/office/powerpoint/2010/main" val="382975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88">
          <a:extLst>
            <a:ext uri="{FF2B5EF4-FFF2-40B4-BE49-F238E27FC236}">
              <a16:creationId xmlns:a16="http://schemas.microsoft.com/office/drawing/2014/main" id="{37D9EEF4-EBF1-60CA-7882-24FB87B918D1}"/>
            </a:ext>
          </a:extLst>
        </p:cNvPr>
        <p:cNvGrpSpPr/>
        <p:nvPr/>
      </p:nvGrpSpPr>
      <p:grpSpPr>
        <a:xfrm>
          <a:off x="0" y="0"/>
          <a:ext cx="0" cy="0"/>
          <a:chOff x="0" y="0"/>
          <a:chExt cx="0" cy="0"/>
        </a:xfrm>
      </p:grpSpPr>
      <p:sp>
        <p:nvSpPr>
          <p:cNvPr id="390" name="Google Shape;390;p31">
            <a:extLst>
              <a:ext uri="{FF2B5EF4-FFF2-40B4-BE49-F238E27FC236}">
                <a16:creationId xmlns:a16="http://schemas.microsoft.com/office/drawing/2014/main" id="{6C1A4381-AA66-CA08-E811-9B4E41A49B25}"/>
              </a:ext>
            </a:extLst>
          </p:cNvPr>
          <p:cNvSpPr txBox="1">
            <a:spLocks noGrp="1"/>
          </p:cNvSpPr>
          <p:nvPr>
            <p:ph type="title" idx="2"/>
          </p:nvPr>
        </p:nvSpPr>
        <p:spPr>
          <a:xfrm flipH="1">
            <a:off x="166976" y="286247"/>
            <a:ext cx="7100513" cy="576053"/>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800" dirty="0"/>
              <a:t>Graham v. Connor 490 U.S. 386 (1989) (cont’d)</a:t>
            </a:r>
            <a:endParaRPr sz="2800" dirty="0"/>
          </a:p>
        </p:txBody>
      </p:sp>
      <p:sp>
        <p:nvSpPr>
          <p:cNvPr id="2" name="TextBox 1">
            <a:extLst>
              <a:ext uri="{FF2B5EF4-FFF2-40B4-BE49-F238E27FC236}">
                <a16:creationId xmlns:a16="http://schemas.microsoft.com/office/drawing/2014/main" id="{6B8F4C3E-7B5A-C2D9-6E3A-95842473FAB5}"/>
              </a:ext>
            </a:extLst>
          </p:cNvPr>
          <p:cNvSpPr txBox="1"/>
          <p:nvPr/>
        </p:nvSpPr>
        <p:spPr>
          <a:xfrm>
            <a:off x="166976" y="1270353"/>
            <a:ext cx="5510253"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Graham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What is the severity of the crime?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Does the subject pose an immediate threat to officers or others?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Is the subject actively resisting arrest or attempting to flee?</a:t>
            </a:r>
          </a:p>
        </p:txBody>
      </p:sp>
    </p:spTree>
    <p:extLst>
      <p:ext uri="{BB962C8B-B14F-4D97-AF65-F5344CB8AC3E}">
        <p14:creationId xmlns:p14="http://schemas.microsoft.com/office/powerpoint/2010/main" val="2023816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88">
          <a:extLst>
            <a:ext uri="{FF2B5EF4-FFF2-40B4-BE49-F238E27FC236}">
              <a16:creationId xmlns:a16="http://schemas.microsoft.com/office/drawing/2014/main" id="{3CCDE6F1-E39C-DA8B-24BA-4E3DE0346464}"/>
            </a:ext>
          </a:extLst>
        </p:cNvPr>
        <p:cNvGrpSpPr/>
        <p:nvPr/>
      </p:nvGrpSpPr>
      <p:grpSpPr>
        <a:xfrm>
          <a:off x="0" y="0"/>
          <a:ext cx="0" cy="0"/>
          <a:chOff x="0" y="0"/>
          <a:chExt cx="0" cy="0"/>
        </a:xfrm>
      </p:grpSpPr>
      <p:sp>
        <p:nvSpPr>
          <p:cNvPr id="390" name="Google Shape;390;p31">
            <a:extLst>
              <a:ext uri="{FF2B5EF4-FFF2-40B4-BE49-F238E27FC236}">
                <a16:creationId xmlns:a16="http://schemas.microsoft.com/office/drawing/2014/main" id="{B3EF8480-E2FA-494D-A1C6-6B681F661F9F}"/>
              </a:ext>
            </a:extLst>
          </p:cNvPr>
          <p:cNvSpPr txBox="1">
            <a:spLocks noGrp="1"/>
          </p:cNvSpPr>
          <p:nvPr>
            <p:ph type="title" idx="2"/>
          </p:nvPr>
        </p:nvSpPr>
        <p:spPr>
          <a:xfrm flipH="1">
            <a:off x="413469" y="254441"/>
            <a:ext cx="6186113" cy="576053"/>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800" dirty="0"/>
              <a:t>Barnes v. Felix 605 U.S. 73 (2025)</a:t>
            </a:r>
            <a:endParaRPr sz="2800" dirty="0"/>
          </a:p>
        </p:txBody>
      </p:sp>
      <p:sp>
        <p:nvSpPr>
          <p:cNvPr id="2" name="TextBox 1">
            <a:extLst>
              <a:ext uri="{FF2B5EF4-FFF2-40B4-BE49-F238E27FC236}">
                <a16:creationId xmlns:a16="http://schemas.microsoft.com/office/drawing/2014/main" id="{F50797B2-D43A-BF79-764C-9F967FCC4B10}"/>
              </a:ext>
            </a:extLst>
          </p:cNvPr>
          <p:cNvSpPr txBox="1"/>
          <p:nvPr/>
        </p:nvSpPr>
        <p:spPr>
          <a:xfrm>
            <a:off x="413469" y="1127230"/>
            <a:ext cx="3339547" cy="3693319"/>
          </a:xfrm>
          <a:prstGeom prst="rect">
            <a:avLst/>
          </a:prstGeom>
          <a:noFill/>
        </p:spPr>
        <p:txBody>
          <a:bodyPr wrap="square" rtlCol="0">
            <a:spAutoFit/>
          </a:bodyPr>
          <a:lstStyle/>
          <a:p>
            <a:r>
              <a:rPr lang="en-US" sz="1800" dirty="0">
                <a:solidFill>
                  <a:schemeClr val="bg1"/>
                </a:solidFill>
                <a:latin typeface="Times New Roman" panose="02020603050405020304" pitchFamily="18" charset="0"/>
                <a:cs typeface="Times New Roman" panose="02020603050405020304" pitchFamily="18" charset="0"/>
              </a:rPr>
              <a:t>U.S. Supreme Court determined:</a:t>
            </a:r>
          </a:p>
          <a:p>
            <a:endParaRPr lang="en-US" sz="1800" dirty="0">
              <a:solidFill>
                <a:schemeClr val="bg1"/>
              </a:solidFill>
              <a:latin typeface="Times New Roman" panose="02020603050405020304" pitchFamily="18" charset="0"/>
              <a:cs typeface="Times New Roman" panose="02020603050405020304" pitchFamily="18" charset="0"/>
            </a:endParaRPr>
          </a:p>
          <a:p>
            <a:r>
              <a:rPr lang="en-US" sz="1800" dirty="0">
                <a:solidFill>
                  <a:schemeClr val="bg1"/>
                </a:solidFill>
                <a:latin typeface="Times New Roman" panose="02020603050405020304" pitchFamily="18" charset="0"/>
                <a:cs typeface="Times New Roman" panose="02020603050405020304" pitchFamily="18" charset="0"/>
              </a:rPr>
              <a:t>Courts must consider the </a:t>
            </a:r>
            <a:r>
              <a:rPr lang="en-US" sz="1800" dirty="0">
                <a:solidFill>
                  <a:schemeClr val="bg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totality of the circumstances</a:t>
            </a:r>
            <a:r>
              <a:rPr lang="en-US" sz="1800" dirty="0">
                <a:solidFill>
                  <a:schemeClr val="bg1"/>
                </a:solidFill>
                <a:latin typeface="Times New Roman" panose="02020603050405020304" pitchFamily="18" charset="0"/>
                <a:cs typeface="Times New Roman" panose="02020603050405020304" pitchFamily="18" charset="0"/>
              </a:rPr>
              <a:t>, </a:t>
            </a:r>
            <a:r>
              <a:rPr lang="en-US" sz="1800" dirty="0">
                <a:solidFill>
                  <a:schemeClr val="bg1"/>
                </a:solidFill>
                <a:highlight>
                  <a:srgbClr val="FF0000"/>
                </a:highlight>
                <a:latin typeface="Times New Roman" panose="02020603050405020304" pitchFamily="18" charset="0"/>
                <a:cs typeface="Times New Roman" panose="02020603050405020304" pitchFamily="18" charset="0"/>
              </a:rPr>
              <a:t>including events leading up to the use of force</a:t>
            </a:r>
            <a:r>
              <a:rPr lang="en-US" sz="1800" dirty="0">
                <a:solidFill>
                  <a:schemeClr val="bg1"/>
                </a:solidFill>
                <a:latin typeface="Times New Roman" panose="02020603050405020304" pitchFamily="18" charset="0"/>
                <a:cs typeface="Times New Roman" panose="02020603050405020304" pitchFamily="18" charset="0"/>
              </a:rPr>
              <a:t>, not just the moment of perceived threat.</a:t>
            </a:r>
          </a:p>
          <a:p>
            <a:endParaRPr lang="en-US" sz="1800" dirty="0">
              <a:solidFill>
                <a:schemeClr val="bg1"/>
              </a:solidFill>
              <a:latin typeface="Times New Roman" panose="02020603050405020304" pitchFamily="18" charset="0"/>
              <a:cs typeface="Times New Roman" panose="02020603050405020304" pitchFamily="18" charset="0"/>
            </a:endParaRPr>
          </a:p>
          <a:p>
            <a:r>
              <a:rPr lang="en-US" sz="1800" dirty="0">
                <a:solidFill>
                  <a:schemeClr val="bg1"/>
                </a:solidFill>
                <a:latin typeface="Times New Roman" panose="02020603050405020304" pitchFamily="18" charset="0"/>
                <a:cs typeface="Times New Roman" panose="02020603050405020304" pitchFamily="18" charset="0"/>
              </a:rPr>
              <a:t>The decision rejected the previously used “Moment of Threat” rule as being too limited a scope to evaluate these complex situations.</a:t>
            </a:r>
          </a:p>
        </p:txBody>
      </p:sp>
      <p:pic>
        <p:nvPicPr>
          <p:cNvPr id="3" name="Picture 2">
            <a:extLst>
              <a:ext uri="{FF2B5EF4-FFF2-40B4-BE49-F238E27FC236}">
                <a16:creationId xmlns:a16="http://schemas.microsoft.com/office/drawing/2014/main" id="{317BE774-22E0-981C-BDDF-ADFFE6C102A1}"/>
              </a:ext>
            </a:extLst>
          </p:cNvPr>
          <p:cNvPicPr>
            <a:picLocks noChangeAspect="1"/>
          </p:cNvPicPr>
          <p:nvPr/>
        </p:nvPicPr>
        <p:blipFill>
          <a:blip r:embed="rId4"/>
          <a:stretch>
            <a:fillRect/>
          </a:stretch>
        </p:blipFill>
        <p:spPr>
          <a:xfrm>
            <a:off x="4715123" y="1127230"/>
            <a:ext cx="4428877" cy="3852181"/>
          </a:xfrm>
          <a:prstGeom prst="rect">
            <a:avLst/>
          </a:prstGeom>
        </p:spPr>
      </p:pic>
    </p:spTree>
    <p:extLst>
      <p:ext uri="{BB962C8B-B14F-4D97-AF65-F5344CB8AC3E}">
        <p14:creationId xmlns:p14="http://schemas.microsoft.com/office/powerpoint/2010/main" val="155041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99"/>
        <p:cNvGrpSpPr/>
        <p:nvPr/>
      </p:nvGrpSpPr>
      <p:grpSpPr>
        <a:xfrm>
          <a:off x="0" y="0"/>
          <a:ext cx="0" cy="0"/>
          <a:chOff x="0" y="0"/>
          <a:chExt cx="0" cy="0"/>
        </a:xfrm>
      </p:grpSpPr>
      <p:sp>
        <p:nvSpPr>
          <p:cNvPr id="403" name="Google Shape;403;p32"/>
          <p:cNvSpPr txBox="1">
            <a:spLocks noGrp="1"/>
          </p:cNvSpPr>
          <p:nvPr>
            <p:ph type="title"/>
          </p:nvPr>
        </p:nvSpPr>
        <p:spPr>
          <a:xfrm>
            <a:off x="461475" y="473630"/>
            <a:ext cx="8221049"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3200" dirty="0">
                <a:solidFill>
                  <a:schemeClr val="dk2"/>
                </a:solidFill>
              </a:rPr>
              <a:t>Illinois Specific Use of Force Statutes</a:t>
            </a:r>
            <a:endParaRPr sz="3200" dirty="0">
              <a:solidFill>
                <a:schemeClr val="dk2"/>
              </a:solidFill>
            </a:endParaRPr>
          </a:p>
        </p:txBody>
      </p:sp>
      <p:pic>
        <p:nvPicPr>
          <p:cNvPr id="14" name="Picture 13">
            <a:extLst>
              <a:ext uri="{FF2B5EF4-FFF2-40B4-BE49-F238E27FC236}">
                <a16:creationId xmlns:a16="http://schemas.microsoft.com/office/drawing/2014/main" id="{F8268B48-D763-B2CB-0EA8-A322EC03ED1E}"/>
              </a:ext>
            </a:extLst>
          </p:cNvPr>
          <p:cNvPicPr>
            <a:picLocks noChangeAspect="1"/>
          </p:cNvPicPr>
          <p:nvPr/>
        </p:nvPicPr>
        <p:blipFill>
          <a:blip r:embed="rId3"/>
          <a:stretch>
            <a:fillRect/>
          </a:stretch>
        </p:blipFill>
        <p:spPr>
          <a:xfrm>
            <a:off x="2976206" y="1598212"/>
            <a:ext cx="3191588" cy="3182868"/>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2167555-E996-FAC9-E017-49E6772D5D06}"/>
              </a:ext>
            </a:extLst>
          </p:cNvPr>
          <p:cNvSpPr txBox="1"/>
          <p:nvPr/>
        </p:nvSpPr>
        <p:spPr>
          <a:xfrm>
            <a:off x="198783" y="349857"/>
            <a:ext cx="8062622" cy="954107"/>
          </a:xfrm>
          <a:prstGeom prst="rect">
            <a:avLst/>
          </a:prstGeom>
          <a:noFill/>
        </p:spPr>
        <p:txBody>
          <a:bodyPr wrap="square" rtlCol="0">
            <a:spAutoFit/>
          </a:bodyPr>
          <a:lstStyle/>
          <a:p>
            <a:r>
              <a:rPr kumimoji="0" lang="en-US" sz="2800" b="1" i="0" u="none" strike="noStrike" kern="1200" cap="none" spc="0" normalizeH="0" baseline="0" noProof="0" dirty="0">
                <a:ln>
                  <a:noFill/>
                </a:ln>
                <a:solidFill>
                  <a:schemeClr val="bg1"/>
                </a:solidFill>
                <a:effectLst/>
                <a:uLnTx/>
                <a:uFillTx/>
                <a:latin typeface="Times New Roman" panose="02020603050405020304" pitchFamily="18" charset="0"/>
                <a:ea typeface="+mj-ea"/>
                <a:cs typeface="Times New Roman" panose="02020603050405020304" pitchFamily="18" charset="0"/>
              </a:rPr>
              <a:t>720 ILCS 5/7-5  Peace Officer’s Use of Force in Making Arrest</a:t>
            </a:r>
            <a:endParaRPr lang="en-US" sz="2800" dirty="0">
              <a:solidFill>
                <a:schemeClr val="bg1"/>
              </a:solidFill>
            </a:endParaRPr>
          </a:p>
        </p:txBody>
      </p:sp>
      <p:sp>
        <p:nvSpPr>
          <p:cNvPr id="3" name="TextBox 2">
            <a:extLst>
              <a:ext uri="{FF2B5EF4-FFF2-40B4-BE49-F238E27FC236}">
                <a16:creationId xmlns:a16="http://schemas.microsoft.com/office/drawing/2014/main" id="{0E36F0C8-CD56-7C24-6891-A6940DB28DB8}"/>
              </a:ext>
            </a:extLst>
          </p:cNvPr>
          <p:cNvSpPr txBox="1"/>
          <p:nvPr/>
        </p:nvSpPr>
        <p:spPr>
          <a:xfrm>
            <a:off x="198783" y="1502796"/>
            <a:ext cx="4834393" cy="3416320"/>
          </a:xfrm>
          <a:prstGeom prst="rect">
            <a:avLst/>
          </a:prstGeom>
          <a:noFill/>
        </p:spPr>
        <p:txBody>
          <a:bodyPr wrap="square" rtlCol="0">
            <a:spAutoFit/>
          </a:bodyPr>
          <a:lstStyle/>
          <a:p>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(a) A peace officer, or any person whom he has summoned or directed to assist him, need not </a:t>
            </a:r>
            <a:r>
              <a:rPr kumimoji="0" lang="en-US" sz="1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retreat</a:t>
            </a: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or desist from efforts to make a lawful arrest because of resistance or threatened resistance to the arrest. He is justified in the use of any force which he reasonably believes, based on the </a:t>
            </a:r>
            <a:r>
              <a:rPr kumimoji="0" lang="en-US" sz="1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totality of the circumstances</a:t>
            </a: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to be necessary to effect the arrest and of any force which he reasonably believes, based on the </a:t>
            </a:r>
            <a:r>
              <a:rPr kumimoji="0" lang="en-US" sz="1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totality of the circumstances</a:t>
            </a: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to be necessary to defend himself or another from bodily harm while making the arrest</a:t>
            </a:r>
            <a:endParaRPr lang="en-US" sz="1800" dirty="0">
              <a:solidFill>
                <a:schemeClr val="bg1"/>
              </a:solidFill>
            </a:endParaRPr>
          </a:p>
        </p:txBody>
      </p:sp>
      <p:pic>
        <p:nvPicPr>
          <p:cNvPr id="4" name="Picture 3">
            <a:extLst>
              <a:ext uri="{FF2B5EF4-FFF2-40B4-BE49-F238E27FC236}">
                <a16:creationId xmlns:a16="http://schemas.microsoft.com/office/drawing/2014/main" id="{D200ACCD-F39E-AA15-93A0-5579D520D63F}"/>
              </a:ext>
            </a:extLst>
          </p:cNvPr>
          <p:cNvPicPr>
            <a:picLocks noChangeAspect="1"/>
          </p:cNvPicPr>
          <p:nvPr/>
        </p:nvPicPr>
        <p:blipFill>
          <a:blip r:embed="rId2"/>
          <a:stretch>
            <a:fillRect/>
          </a:stretch>
        </p:blipFill>
        <p:spPr>
          <a:xfrm>
            <a:off x="5287618" y="1303964"/>
            <a:ext cx="3657600" cy="3783827"/>
          </a:xfrm>
          <a:prstGeom prst="rect">
            <a:avLst/>
          </a:prstGeom>
        </p:spPr>
      </p:pic>
    </p:spTree>
    <p:extLst>
      <p:ext uri="{BB962C8B-B14F-4D97-AF65-F5344CB8AC3E}">
        <p14:creationId xmlns:p14="http://schemas.microsoft.com/office/powerpoint/2010/main" val="29143527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8F45F6-B5B8-F64D-3B9F-63BB23AE2D8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7447200-539D-EFE0-D1FD-62797445277A}"/>
              </a:ext>
            </a:extLst>
          </p:cNvPr>
          <p:cNvSpPr txBox="1"/>
          <p:nvPr/>
        </p:nvSpPr>
        <p:spPr>
          <a:xfrm>
            <a:off x="198783" y="349857"/>
            <a:ext cx="8062622" cy="954107"/>
          </a:xfrm>
          <a:prstGeom prst="rect">
            <a:avLst/>
          </a:prstGeom>
          <a:noFill/>
        </p:spPr>
        <p:txBody>
          <a:bodyPr wrap="square" rtlCol="0">
            <a:spAutoFit/>
          </a:bodyPr>
          <a:lstStyle/>
          <a:p>
            <a:r>
              <a:rPr kumimoji="0" lang="en-US" sz="2800" b="1" i="0" u="none" strike="noStrike" kern="1200" cap="none" spc="0" normalizeH="0" baseline="0" noProof="0" dirty="0">
                <a:ln>
                  <a:noFill/>
                </a:ln>
                <a:solidFill>
                  <a:schemeClr val="bg1"/>
                </a:solidFill>
                <a:effectLst/>
                <a:uLnTx/>
                <a:uFillTx/>
                <a:latin typeface="Times New Roman" panose="02020603050405020304" pitchFamily="18" charset="0"/>
                <a:ea typeface="+mj-ea"/>
                <a:cs typeface="Times New Roman" panose="02020603050405020304" pitchFamily="18" charset="0"/>
              </a:rPr>
              <a:t>720 ILCS 5/7-5  Peace Officer’s Use of Force in Making Arrest (cont’d)</a:t>
            </a:r>
            <a:endParaRPr lang="en-US" sz="2800" dirty="0">
              <a:solidFill>
                <a:schemeClr val="bg1"/>
              </a:solidFill>
            </a:endParaRPr>
          </a:p>
        </p:txBody>
      </p:sp>
      <p:sp>
        <p:nvSpPr>
          <p:cNvPr id="3" name="TextBox 2">
            <a:extLst>
              <a:ext uri="{FF2B5EF4-FFF2-40B4-BE49-F238E27FC236}">
                <a16:creationId xmlns:a16="http://schemas.microsoft.com/office/drawing/2014/main" id="{1051119D-1211-65C4-4F26-466D631FF2EE}"/>
              </a:ext>
            </a:extLst>
          </p:cNvPr>
          <p:cNvSpPr txBox="1"/>
          <p:nvPr/>
        </p:nvSpPr>
        <p:spPr>
          <a:xfrm>
            <a:off x="198783" y="1502796"/>
            <a:ext cx="4834393" cy="2086725"/>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(a-cont.)  However, he is justified in using force likely to cause death or great bodily harm only when he reasonably believes, based on the </a:t>
            </a:r>
            <a:r>
              <a:rPr kumimoji="0" lang="en-US" sz="1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totality of the circumstances</a:t>
            </a: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that such force is </a:t>
            </a:r>
            <a:r>
              <a:rPr kumimoji="0" lang="en-US" sz="1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necessary to prevent death or great bodily harm to himself or such other person</a:t>
            </a: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or when he reasonably believes, based on the totality of the circumstances, both that:</a:t>
            </a:r>
          </a:p>
        </p:txBody>
      </p:sp>
    </p:spTree>
    <p:extLst>
      <p:ext uri="{BB962C8B-B14F-4D97-AF65-F5344CB8AC3E}">
        <p14:creationId xmlns:p14="http://schemas.microsoft.com/office/powerpoint/2010/main" val="31726145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717288-2F81-6181-072D-DB191D99695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9C101B1-D289-5AD1-22A7-9D84DF8AF4AE}"/>
              </a:ext>
            </a:extLst>
          </p:cNvPr>
          <p:cNvSpPr txBox="1"/>
          <p:nvPr/>
        </p:nvSpPr>
        <p:spPr>
          <a:xfrm>
            <a:off x="198783" y="349857"/>
            <a:ext cx="8062622" cy="954107"/>
          </a:xfrm>
          <a:prstGeom prst="rect">
            <a:avLst/>
          </a:prstGeom>
          <a:noFill/>
        </p:spPr>
        <p:txBody>
          <a:bodyPr wrap="square" rtlCol="0">
            <a:spAutoFit/>
          </a:bodyPr>
          <a:lstStyle/>
          <a:p>
            <a:r>
              <a:rPr kumimoji="0" lang="en-US" sz="2800" b="1" i="0" u="none" strike="noStrike" kern="1200" cap="none" spc="0" normalizeH="0" baseline="0" noProof="0" dirty="0">
                <a:ln>
                  <a:noFill/>
                </a:ln>
                <a:solidFill>
                  <a:schemeClr val="bg1"/>
                </a:solidFill>
                <a:effectLst/>
                <a:uLnTx/>
                <a:uFillTx/>
                <a:latin typeface="Times New Roman" panose="02020603050405020304" pitchFamily="18" charset="0"/>
                <a:ea typeface="+mj-ea"/>
                <a:cs typeface="Times New Roman" panose="02020603050405020304" pitchFamily="18" charset="0"/>
              </a:rPr>
              <a:t>720 ILCS 5/7-5  Peace Officer’s Use of Force in Making Arrest (cont’d)</a:t>
            </a:r>
            <a:endParaRPr lang="en-US" sz="2800" dirty="0">
              <a:solidFill>
                <a:schemeClr val="bg1"/>
              </a:solidFill>
            </a:endParaRPr>
          </a:p>
        </p:txBody>
      </p:sp>
      <p:sp>
        <p:nvSpPr>
          <p:cNvPr id="3" name="TextBox 2">
            <a:extLst>
              <a:ext uri="{FF2B5EF4-FFF2-40B4-BE49-F238E27FC236}">
                <a16:creationId xmlns:a16="http://schemas.microsoft.com/office/drawing/2014/main" id="{ED3C5259-9612-0FC2-E121-0D23902FCF2F}"/>
              </a:ext>
            </a:extLst>
          </p:cNvPr>
          <p:cNvSpPr txBox="1"/>
          <p:nvPr/>
        </p:nvSpPr>
        <p:spPr>
          <a:xfrm>
            <a:off x="198783" y="1502796"/>
            <a:ext cx="4834393" cy="3083921"/>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(1) Such force is necessary to prevent the arrest from being defeated by resistance or escape; the officer </a:t>
            </a:r>
            <a:r>
              <a:rPr kumimoji="0" lang="en-US" sz="24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reasonably believes that the person to be arrested cannot be apprehended at a later date, and the officer reasonably believes that the person to be arrested is likely to cause great bodily harm to another</a:t>
            </a:r>
            <a:r>
              <a:rPr kumimoji="0" lang="en-US" sz="24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and</a:t>
            </a:r>
          </a:p>
        </p:txBody>
      </p:sp>
      <p:sp>
        <p:nvSpPr>
          <p:cNvPr id="4" name="Speech Bubble: Oval 3">
            <a:extLst>
              <a:ext uri="{FF2B5EF4-FFF2-40B4-BE49-F238E27FC236}">
                <a16:creationId xmlns:a16="http://schemas.microsoft.com/office/drawing/2014/main" id="{4A1CB940-B1FB-E701-CD88-885CB46EC668}"/>
              </a:ext>
            </a:extLst>
          </p:cNvPr>
          <p:cNvSpPr/>
          <p:nvPr/>
        </p:nvSpPr>
        <p:spPr>
          <a:xfrm>
            <a:off x="5693134" y="2571750"/>
            <a:ext cx="2838616" cy="1761711"/>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Think about the wording in Tennessee v. Garner</a:t>
            </a:r>
          </a:p>
        </p:txBody>
      </p:sp>
    </p:spTree>
    <p:extLst>
      <p:ext uri="{BB962C8B-B14F-4D97-AF65-F5344CB8AC3E}">
        <p14:creationId xmlns:p14="http://schemas.microsoft.com/office/powerpoint/2010/main" val="8917710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05A9BA-E25A-A5BA-6B2D-699D019803E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41DD19B-9D22-9911-C876-D99270499C94}"/>
              </a:ext>
            </a:extLst>
          </p:cNvPr>
          <p:cNvSpPr txBox="1"/>
          <p:nvPr/>
        </p:nvSpPr>
        <p:spPr>
          <a:xfrm>
            <a:off x="198783" y="349857"/>
            <a:ext cx="8062622" cy="954107"/>
          </a:xfrm>
          <a:prstGeom prst="rect">
            <a:avLst/>
          </a:prstGeom>
          <a:noFill/>
        </p:spPr>
        <p:txBody>
          <a:bodyPr wrap="square" rtlCol="0">
            <a:spAutoFit/>
          </a:bodyPr>
          <a:lstStyle/>
          <a:p>
            <a:r>
              <a:rPr kumimoji="0" lang="en-US" sz="2800" b="1" i="0" u="none" strike="noStrike" kern="1200" cap="none" spc="0" normalizeH="0" baseline="0" noProof="0" dirty="0">
                <a:ln>
                  <a:noFill/>
                </a:ln>
                <a:solidFill>
                  <a:schemeClr val="bg1"/>
                </a:solidFill>
                <a:effectLst/>
                <a:uLnTx/>
                <a:uFillTx/>
                <a:latin typeface="Times New Roman" panose="02020603050405020304" pitchFamily="18" charset="0"/>
                <a:ea typeface="+mj-ea"/>
                <a:cs typeface="Times New Roman" panose="02020603050405020304" pitchFamily="18" charset="0"/>
              </a:rPr>
              <a:t>720 ILCS 5/7-5  Peace Officer’s Use of Force in Making Arrest (cont’d)</a:t>
            </a:r>
            <a:endParaRPr lang="en-US" sz="2800" dirty="0">
              <a:solidFill>
                <a:schemeClr val="bg1"/>
              </a:solidFill>
            </a:endParaRPr>
          </a:p>
        </p:txBody>
      </p:sp>
      <p:sp>
        <p:nvSpPr>
          <p:cNvPr id="3" name="TextBox 2">
            <a:extLst>
              <a:ext uri="{FF2B5EF4-FFF2-40B4-BE49-F238E27FC236}">
                <a16:creationId xmlns:a16="http://schemas.microsoft.com/office/drawing/2014/main" id="{03F0FFD8-8F57-5C95-23D2-F5758B37CB46}"/>
              </a:ext>
            </a:extLst>
          </p:cNvPr>
          <p:cNvSpPr txBox="1"/>
          <p:nvPr/>
        </p:nvSpPr>
        <p:spPr>
          <a:xfrm>
            <a:off x="198783" y="1502796"/>
            <a:ext cx="4834393" cy="3091103"/>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(2) The person to be arrested just committed or attempted a forcible felony which involves the infliction or threatened infliction of great bodily harm or is attempting to escape by use of a deadly weapon or otherwise indicates that he will endanger human life or inflict great bodily harm unless arrested without delay.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As used in this subsection, "retreat" does not mean tactical repositioning or other de-escalation tactics.</a:t>
            </a: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a:t>
            </a:r>
            <a:r>
              <a:rPr kumimoji="0" lang="en-US" sz="1800" b="1" i="1"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Does this imply that we must use them?)</a:t>
            </a:r>
          </a:p>
        </p:txBody>
      </p:sp>
      <p:pic>
        <p:nvPicPr>
          <p:cNvPr id="5" name="Picture 4">
            <a:extLst>
              <a:ext uri="{FF2B5EF4-FFF2-40B4-BE49-F238E27FC236}">
                <a16:creationId xmlns:a16="http://schemas.microsoft.com/office/drawing/2014/main" id="{4AB90BDD-72F3-8864-8E05-D036AFF0AF7D}"/>
              </a:ext>
            </a:extLst>
          </p:cNvPr>
          <p:cNvPicPr>
            <a:picLocks noChangeAspect="1"/>
          </p:cNvPicPr>
          <p:nvPr/>
        </p:nvPicPr>
        <p:blipFill>
          <a:blip r:embed="rId2"/>
          <a:stretch>
            <a:fillRect/>
          </a:stretch>
        </p:blipFill>
        <p:spPr>
          <a:xfrm>
            <a:off x="5538277" y="914400"/>
            <a:ext cx="3605723" cy="4229100"/>
          </a:xfrm>
          <a:prstGeom prst="rect">
            <a:avLst/>
          </a:prstGeom>
        </p:spPr>
      </p:pic>
    </p:spTree>
    <p:extLst>
      <p:ext uri="{BB962C8B-B14F-4D97-AF65-F5344CB8AC3E}">
        <p14:creationId xmlns:p14="http://schemas.microsoft.com/office/powerpoint/2010/main" val="2371184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5839DD-3C90-4FA2-B29A-55D4B6734C0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DFCB2BB-2F57-A268-7686-659AE654DEEB}"/>
              </a:ext>
            </a:extLst>
          </p:cNvPr>
          <p:cNvSpPr txBox="1"/>
          <p:nvPr/>
        </p:nvSpPr>
        <p:spPr>
          <a:xfrm>
            <a:off x="540689" y="202329"/>
            <a:ext cx="8062622" cy="954107"/>
          </a:xfrm>
          <a:prstGeom prst="rect">
            <a:avLst/>
          </a:prstGeom>
          <a:noFill/>
        </p:spPr>
        <p:txBody>
          <a:bodyPr wrap="square" rtlCol="0">
            <a:spAutoFit/>
          </a:bodyPr>
          <a:lstStyle/>
          <a:p>
            <a:r>
              <a:rPr kumimoji="0" lang="en-US" sz="2800" b="1" i="0" u="none" strike="noStrike" kern="1200" cap="none" spc="0" normalizeH="0" baseline="0" noProof="0" dirty="0">
                <a:ln>
                  <a:noFill/>
                </a:ln>
                <a:solidFill>
                  <a:schemeClr val="bg1"/>
                </a:solidFill>
                <a:effectLst/>
                <a:uLnTx/>
                <a:uFillTx/>
                <a:latin typeface="Times New Roman" panose="02020603050405020304" pitchFamily="18" charset="0"/>
                <a:ea typeface="+mj-ea"/>
                <a:cs typeface="Times New Roman" panose="02020603050405020304" pitchFamily="18" charset="0"/>
              </a:rPr>
              <a:t>720 ILCS 5/7-5  Peace Officer’s Use of Force in Making Arrest (cont’d)</a:t>
            </a:r>
            <a:endParaRPr lang="en-US" sz="2800" dirty="0">
              <a:solidFill>
                <a:schemeClr val="bg1"/>
              </a:solidFill>
            </a:endParaRPr>
          </a:p>
        </p:txBody>
      </p:sp>
      <p:sp>
        <p:nvSpPr>
          <p:cNvPr id="4" name="TextBox 3">
            <a:extLst>
              <a:ext uri="{FF2B5EF4-FFF2-40B4-BE49-F238E27FC236}">
                <a16:creationId xmlns:a16="http://schemas.microsoft.com/office/drawing/2014/main" id="{EE7B8ADF-2125-4103-8D3E-72F02AC4D382}"/>
              </a:ext>
            </a:extLst>
          </p:cNvPr>
          <p:cNvSpPr txBox="1"/>
          <p:nvPr/>
        </p:nvSpPr>
        <p:spPr>
          <a:xfrm>
            <a:off x="540688" y="1455088"/>
            <a:ext cx="7203882" cy="3486083"/>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A peace officer is not justified in using force likely to cause death or great bodily harm when there is </a:t>
            </a:r>
            <a:r>
              <a:rPr kumimoji="0" lang="en-US" sz="16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no longer an imminent threat </a:t>
            </a: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of great bodily harm to the officer or another.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(a-5) Where </a:t>
            </a:r>
            <a:r>
              <a:rPr kumimoji="0" lang="en-US" sz="16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feasible</a:t>
            </a: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a peace officer shall, prior to the use of force, make reasonable efforts to identify himself or herself as a peace officer and to warn that deadly force may be used, unless the officer has reasonable grounds to believe that the person is aware of those facts.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(a-10) A peace officer </a:t>
            </a:r>
            <a:r>
              <a:rPr kumimoji="0" lang="en-US" sz="16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shall not use deadly force against a person based on the danger that the person poses to himself or herself </a:t>
            </a: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if a reasonable officer would believe the person does not pose an imminent threat of death or serious bodily injury to the peace officer or to another person.</a:t>
            </a:r>
          </a:p>
        </p:txBody>
      </p:sp>
    </p:spTree>
    <p:extLst>
      <p:ext uri="{BB962C8B-B14F-4D97-AF65-F5344CB8AC3E}">
        <p14:creationId xmlns:p14="http://schemas.microsoft.com/office/powerpoint/2010/main" val="38259985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F56632-7EBF-4B94-9FFB-779B1F80495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E51F12C-253A-B75E-663B-D8AD231925B2}"/>
              </a:ext>
            </a:extLst>
          </p:cNvPr>
          <p:cNvSpPr txBox="1"/>
          <p:nvPr/>
        </p:nvSpPr>
        <p:spPr>
          <a:xfrm>
            <a:off x="540689" y="202329"/>
            <a:ext cx="8062622" cy="954107"/>
          </a:xfrm>
          <a:prstGeom prst="rect">
            <a:avLst/>
          </a:prstGeom>
          <a:noFill/>
        </p:spPr>
        <p:txBody>
          <a:bodyPr wrap="square" rtlCol="0">
            <a:spAutoFit/>
          </a:bodyPr>
          <a:lstStyle/>
          <a:p>
            <a:r>
              <a:rPr kumimoji="0" lang="en-US" sz="2800" b="1" i="0" u="none" strike="noStrike" kern="1200" cap="none" spc="0" normalizeH="0" baseline="0" noProof="0" dirty="0">
                <a:ln>
                  <a:noFill/>
                </a:ln>
                <a:solidFill>
                  <a:schemeClr val="bg1"/>
                </a:solidFill>
                <a:effectLst/>
                <a:uLnTx/>
                <a:uFillTx/>
                <a:latin typeface="Times New Roman" panose="02020603050405020304" pitchFamily="18" charset="0"/>
                <a:ea typeface="+mj-ea"/>
                <a:cs typeface="Times New Roman" panose="02020603050405020304" pitchFamily="18" charset="0"/>
              </a:rPr>
              <a:t>720 ILCS 5/7-5  Peace Officer’s Use of Force in Making Arrest (cont’d)</a:t>
            </a:r>
            <a:endParaRPr lang="en-US" sz="2800" dirty="0">
              <a:solidFill>
                <a:schemeClr val="bg1"/>
              </a:solidFill>
            </a:endParaRPr>
          </a:p>
        </p:txBody>
      </p:sp>
      <p:sp>
        <p:nvSpPr>
          <p:cNvPr id="4" name="TextBox 3">
            <a:extLst>
              <a:ext uri="{FF2B5EF4-FFF2-40B4-BE49-F238E27FC236}">
                <a16:creationId xmlns:a16="http://schemas.microsoft.com/office/drawing/2014/main" id="{3349BEBA-6D00-9690-B2A7-C8672AD1EF17}"/>
              </a:ext>
            </a:extLst>
          </p:cNvPr>
          <p:cNvSpPr txBox="1"/>
          <p:nvPr/>
        </p:nvSpPr>
        <p:spPr>
          <a:xfrm>
            <a:off x="540688" y="1455088"/>
            <a:ext cx="5009322" cy="3395801"/>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(a-15) A peace officer shall not use deadly force against a person who is suspected of committing a property offense, unless that </a:t>
            </a:r>
            <a:r>
              <a:rPr kumimoji="0" lang="en-US" sz="20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offense is terrorism or unless deadly force is otherwise authorized by law.</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0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(b) A peace officer making an arrest pursuant to an invalid warrant </a:t>
            </a:r>
            <a:r>
              <a:rPr kumimoji="0" lang="en-US" sz="20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is justified</a:t>
            </a:r>
            <a:r>
              <a:rPr kumimoji="0" lang="en-US" sz="20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in the use of any force which he would be justified in using if the warrant were </a:t>
            </a:r>
            <a:r>
              <a:rPr kumimoji="0" lang="en-US" sz="20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valid</a:t>
            </a:r>
            <a:r>
              <a:rPr kumimoji="0" lang="en-US" sz="20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unless he </a:t>
            </a:r>
            <a:r>
              <a:rPr kumimoji="0" lang="en-US" sz="20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knows</a:t>
            </a:r>
            <a:r>
              <a:rPr kumimoji="0" lang="en-US" sz="20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that the warrant is invalid.</a:t>
            </a:r>
          </a:p>
        </p:txBody>
      </p:sp>
      <p:pic>
        <p:nvPicPr>
          <p:cNvPr id="3" name="Picture 2">
            <a:extLst>
              <a:ext uri="{FF2B5EF4-FFF2-40B4-BE49-F238E27FC236}">
                <a16:creationId xmlns:a16="http://schemas.microsoft.com/office/drawing/2014/main" id="{7F144DAC-036C-DF84-242C-406358E6E6DB}"/>
              </a:ext>
            </a:extLst>
          </p:cNvPr>
          <p:cNvPicPr>
            <a:picLocks noChangeAspect="1"/>
          </p:cNvPicPr>
          <p:nvPr/>
        </p:nvPicPr>
        <p:blipFill>
          <a:blip r:embed="rId2"/>
          <a:stretch>
            <a:fillRect/>
          </a:stretch>
        </p:blipFill>
        <p:spPr>
          <a:xfrm>
            <a:off x="5335085" y="1455087"/>
            <a:ext cx="3808915" cy="2536467"/>
          </a:xfrm>
          <a:prstGeom prst="rect">
            <a:avLst/>
          </a:prstGeom>
        </p:spPr>
      </p:pic>
    </p:spTree>
    <p:extLst>
      <p:ext uri="{BB962C8B-B14F-4D97-AF65-F5344CB8AC3E}">
        <p14:creationId xmlns:p14="http://schemas.microsoft.com/office/powerpoint/2010/main" val="998146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5F6241-16CF-0576-D291-9225C95DDE5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6337E56-F93A-5024-DC98-18167B0E59B9}"/>
              </a:ext>
            </a:extLst>
          </p:cNvPr>
          <p:cNvSpPr txBox="1"/>
          <p:nvPr/>
        </p:nvSpPr>
        <p:spPr>
          <a:xfrm>
            <a:off x="239713" y="151761"/>
            <a:ext cx="8840677" cy="954107"/>
          </a:xfrm>
          <a:prstGeom prst="rect">
            <a:avLst/>
          </a:prstGeom>
          <a:noFill/>
        </p:spPr>
        <p:txBody>
          <a:bodyPr wrap="square" rtlCol="0">
            <a:spAutoFit/>
          </a:bodyPr>
          <a:lstStyle/>
          <a:p>
            <a:r>
              <a:rPr kumimoji="0" lang="en-US" sz="2800" b="1" i="0" u="none" strike="noStrike" kern="1200" cap="none" spc="0" normalizeH="0" baseline="0" noProof="0" dirty="0">
                <a:ln>
                  <a:noFill/>
                </a:ln>
                <a:solidFill>
                  <a:schemeClr val="bg1"/>
                </a:solidFill>
                <a:effectLst/>
                <a:uLnTx/>
                <a:uFillTx/>
                <a:latin typeface="Times New Roman" panose="02020603050405020304" pitchFamily="18" charset="0"/>
                <a:ea typeface="+mj-ea"/>
                <a:cs typeface="Times New Roman" panose="02020603050405020304" pitchFamily="18" charset="0"/>
              </a:rPr>
              <a:t>720 ILCS 5/7-5  Peace Officer’s Use of Force in Making Arrest (cont’d)</a:t>
            </a:r>
            <a:endParaRPr lang="en-US" sz="2800" dirty="0">
              <a:solidFill>
                <a:schemeClr val="bg1"/>
              </a:solidFill>
            </a:endParaRPr>
          </a:p>
        </p:txBody>
      </p:sp>
      <p:sp>
        <p:nvSpPr>
          <p:cNvPr id="4" name="TextBox 3">
            <a:extLst>
              <a:ext uri="{FF2B5EF4-FFF2-40B4-BE49-F238E27FC236}">
                <a16:creationId xmlns:a16="http://schemas.microsoft.com/office/drawing/2014/main" id="{889835B9-E0B2-77A0-E7B2-C622FFAE922B}"/>
              </a:ext>
            </a:extLst>
          </p:cNvPr>
          <p:cNvSpPr txBox="1"/>
          <p:nvPr/>
        </p:nvSpPr>
        <p:spPr>
          <a:xfrm>
            <a:off x="239713" y="1258039"/>
            <a:ext cx="4912732" cy="3229602"/>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(c) The authority to use physical force conferred on peace officers by this Article is a serious responsibility that </a:t>
            </a:r>
            <a:r>
              <a:rPr kumimoji="0" lang="en-US" sz="16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shall</a:t>
            </a: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be exercised </a:t>
            </a:r>
            <a:r>
              <a:rPr kumimoji="0" lang="en-US" sz="16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judiciously</a:t>
            </a: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a:t>
            </a:r>
            <a:r>
              <a:rPr kumimoji="0" lang="en-US" sz="1600" b="0" i="1"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(with good judgement or sense)</a:t>
            </a: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and with respect for human rights and dignity and for the sanctity of every human life.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(d) Peace officers shall use deadly force only when reasonably necessary in defense of human life. In determining whether deadly force is reasonably necessary, officers shall evaluate each situation in light of the particular circumstances of each case and shall use other available resources and techniques, if reasonably safe and feasible to a reasonable officer.</a:t>
            </a:r>
          </a:p>
        </p:txBody>
      </p:sp>
    </p:spTree>
    <p:extLst>
      <p:ext uri="{BB962C8B-B14F-4D97-AF65-F5344CB8AC3E}">
        <p14:creationId xmlns:p14="http://schemas.microsoft.com/office/powerpoint/2010/main" val="21491617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F9F988-3DA4-B558-E5B9-857A037A2B5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8473E80-1476-4B6D-4408-CB6EF58EB916}"/>
              </a:ext>
            </a:extLst>
          </p:cNvPr>
          <p:cNvSpPr txBox="1"/>
          <p:nvPr/>
        </p:nvSpPr>
        <p:spPr>
          <a:xfrm>
            <a:off x="239713" y="151761"/>
            <a:ext cx="8840677" cy="954107"/>
          </a:xfrm>
          <a:prstGeom prst="rect">
            <a:avLst/>
          </a:prstGeom>
          <a:noFill/>
        </p:spPr>
        <p:txBody>
          <a:bodyPr wrap="square" rtlCol="0">
            <a:spAutoFit/>
          </a:bodyPr>
          <a:lstStyle/>
          <a:p>
            <a:r>
              <a:rPr kumimoji="0" lang="en-US" sz="2800" b="1" i="0" u="none" strike="noStrike" kern="1200" cap="none" spc="0" normalizeH="0" baseline="0" noProof="0" dirty="0">
                <a:ln>
                  <a:noFill/>
                </a:ln>
                <a:solidFill>
                  <a:schemeClr val="bg1"/>
                </a:solidFill>
                <a:effectLst/>
                <a:uLnTx/>
                <a:uFillTx/>
                <a:latin typeface="Times New Roman" panose="02020603050405020304" pitchFamily="18" charset="0"/>
                <a:ea typeface="+mj-ea"/>
                <a:cs typeface="Times New Roman" panose="02020603050405020304" pitchFamily="18" charset="0"/>
              </a:rPr>
              <a:t>720 ILCS 5/7-5  Peace Officer’s Use of Force in Making Arrest (cont’d)</a:t>
            </a:r>
            <a:endParaRPr lang="en-US" sz="2800" dirty="0">
              <a:solidFill>
                <a:schemeClr val="bg1"/>
              </a:solidFill>
            </a:endParaRPr>
          </a:p>
        </p:txBody>
      </p:sp>
      <p:sp>
        <p:nvSpPr>
          <p:cNvPr id="4" name="TextBox 3">
            <a:extLst>
              <a:ext uri="{FF2B5EF4-FFF2-40B4-BE49-F238E27FC236}">
                <a16:creationId xmlns:a16="http://schemas.microsoft.com/office/drawing/2014/main" id="{3FFEEB4E-B146-4511-1E4C-74667981E740}"/>
              </a:ext>
            </a:extLst>
          </p:cNvPr>
          <p:cNvSpPr txBox="1"/>
          <p:nvPr/>
        </p:nvSpPr>
        <p:spPr>
          <a:xfrm>
            <a:off x="239713" y="1258039"/>
            <a:ext cx="4912732" cy="3672800"/>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(e) The decision by a peace officer to use force shall be evaluated carefully and thoroughly, in a manner that reflects the gravity of that authority and the serious consequences of the use of force by peace officers, in order to ensure that officers use force consistent with law and agency policies.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(f) The decision by a peace officer to use force shall be evaluated from the perspective of a reasonable officer in the same situation, based on the totality of the circumstances known to or perceived by the officer at the time of the decision, rather than with the benefit of hindsight, and that the totality of the circumstances shall account for occasions when officers may be forced to make quick judgments about using force.</a:t>
            </a:r>
          </a:p>
        </p:txBody>
      </p:sp>
      <p:sp>
        <p:nvSpPr>
          <p:cNvPr id="3" name="Callout: Line 2">
            <a:extLst>
              <a:ext uri="{FF2B5EF4-FFF2-40B4-BE49-F238E27FC236}">
                <a16:creationId xmlns:a16="http://schemas.microsoft.com/office/drawing/2014/main" id="{D9F34173-3CF6-3B66-EEF6-13E56AF61F79}"/>
              </a:ext>
            </a:extLst>
          </p:cNvPr>
          <p:cNvSpPr/>
          <p:nvPr/>
        </p:nvSpPr>
        <p:spPr>
          <a:xfrm>
            <a:off x="5923722" y="2806810"/>
            <a:ext cx="2297927" cy="776501"/>
          </a:xfrm>
          <a:prstGeom prst="borderCallout1">
            <a:avLst>
              <a:gd name="adj1" fmla="val 66878"/>
              <a:gd name="adj2" fmla="val -3835"/>
              <a:gd name="adj3" fmla="val 112500"/>
              <a:gd name="adj4" fmla="val -3833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Does this sound familiar?</a:t>
            </a:r>
          </a:p>
        </p:txBody>
      </p:sp>
    </p:spTree>
    <p:extLst>
      <p:ext uri="{BB962C8B-B14F-4D97-AF65-F5344CB8AC3E}">
        <p14:creationId xmlns:p14="http://schemas.microsoft.com/office/powerpoint/2010/main" val="33666282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092956-6D05-DA10-D2CB-42D8E775B39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42F36CB-AD02-99DB-38D8-B2BAE9D26448}"/>
              </a:ext>
            </a:extLst>
          </p:cNvPr>
          <p:cNvSpPr txBox="1"/>
          <p:nvPr/>
        </p:nvSpPr>
        <p:spPr>
          <a:xfrm>
            <a:off x="239713" y="151761"/>
            <a:ext cx="8840677" cy="954107"/>
          </a:xfrm>
          <a:prstGeom prst="rect">
            <a:avLst/>
          </a:prstGeom>
          <a:noFill/>
        </p:spPr>
        <p:txBody>
          <a:bodyPr wrap="square" rtlCol="0">
            <a:spAutoFit/>
          </a:bodyPr>
          <a:lstStyle/>
          <a:p>
            <a:r>
              <a:rPr kumimoji="0" lang="en-US" sz="2800" b="1" i="0" u="none" strike="noStrike" kern="1200" cap="none" spc="0" normalizeH="0" baseline="0" noProof="0" dirty="0">
                <a:ln>
                  <a:noFill/>
                </a:ln>
                <a:solidFill>
                  <a:schemeClr val="bg1"/>
                </a:solidFill>
                <a:effectLst/>
                <a:uLnTx/>
                <a:uFillTx/>
                <a:latin typeface="Times New Roman" panose="02020603050405020304" pitchFamily="18" charset="0"/>
                <a:ea typeface="+mj-ea"/>
                <a:cs typeface="Times New Roman" panose="02020603050405020304" pitchFamily="18" charset="0"/>
              </a:rPr>
              <a:t>720 ILCS 5/7-5  Peace Officer’s Use of Force in Making Arrest (cont’d)</a:t>
            </a:r>
            <a:endParaRPr lang="en-US" sz="2800" dirty="0">
              <a:solidFill>
                <a:schemeClr val="bg1"/>
              </a:solidFill>
            </a:endParaRPr>
          </a:p>
        </p:txBody>
      </p:sp>
      <p:sp>
        <p:nvSpPr>
          <p:cNvPr id="4" name="TextBox 3">
            <a:extLst>
              <a:ext uri="{FF2B5EF4-FFF2-40B4-BE49-F238E27FC236}">
                <a16:creationId xmlns:a16="http://schemas.microsoft.com/office/drawing/2014/main" id="{EA69891A-6718-E379-19EE-1D4777A1BA55}"/>
              </a:ext>
            </a:extLst>
          </p:cNvPr>
          <p:cNvSpPr txBox="1"/>
          <p:nvPr/>
        </p:nvSpPr>
        <p:spPr>
          <a:xfrm>
            <a:off x="239713" y="1258039"/>
            <a:ext cx="4912732" cy="2862322"/>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(g) Law enforcement agencies are encouraged to adopt and develop policies designed to protect individuals with physical, mental health, developmental, or intellectual disabilities, who are significantly more likely to experience greater levels of physical force during police interactions, as these disabilities may affect the ability of a person to understand or comply with commands from peace officers.</a:t>
            </a:r>
          </a:p>
        </p:txBody>
      </p:sp>
      <p:pic>
        <p:nvPicPr>
          <p:cNvPr id="5" name="Picture 4">
            <a:extLst>
              <a:ext uri="{FF2B5EF4-FFF2-40B4-BE49-F238E27FC236}">
                <a16:creationId xmlns:a16="http://schemas.microsoft.com/office/drawing/2014/main" id="{1CDFBB66-7916-1C87-02C4-D9759CC2FE0B}"/>
              </a:ext>
            </a:extLst>
          </p:cNvPr>
          <p:cNvPicPr>
            <a:picLocks noChangeAspect="1"/>
          </p:cNvPicPr>
          <p:nvPr/>
        </p:nvPicPr>
        <p:blipFill>
          <a:blip r:embed="rId3"/>
          <a:stretch>
            <a:fillRect/>
          </a:stretch>
        </p:blipFill>
        <p:spPr>
          <a:xfrm>
            <a:off x="5131435" y="2472856"/>
            <a:ext cx="4012565" cy="2670644"/>
          </a:xfrm>
          <a:prstGeom prst="rect">
            <a:avLst/>
          </a:prstGeom>
        </p:spPr>
      </p:pic>
    </p:spTree>
    <p:extLst>
      <p:ext uri="{BB962C8B-B14F-4D97-AF65-F5344CB8AC3E}">
        <p14:creationId xmlns:p14="http://schemas.microsoft.com/office/powerpoint/2010/main" val="32809105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8E1D90-EB1F-C03C-2408-6F6875B2F9D6}"/>
              </a:ext>
            </a:extLst>
          </p:cNvPr>
          <p:cNvSpPr txBox="1"/>
          <p:nvPr/>
        </p:nvSpPr>
        <p:spPr>
          <a:xfrm>
            <a:off x="0" y="107707"/>
            <a:ext cx="8977023" cy="707886"/>
          </a:xfrm>
          <a:prstGeom prst="rect">
            <a:avLst/>
          </a:prstGeom>
          <a:noFill/>
        </p:spPr>
        <p:txBody>
          <a:bodyPr wrap="square" rtlCol="0">
            <a:spAutoFit/>
          </a:bodyPr>
          <a:lstStyle/>
          <a:p>
            <a:r>
              <a:rPr kumimoji="0" lang="en-US" sz="4000" b="1" i="0" u="none" strike="noStrike" kern="1200" cap="none" spc="0" normalizeH="0" baseline="0" noProof="0" dirty="0">
                <a:ln>
                  <a:noFill/>
                </a:ln>
                <a:solidFill>
                  <a:schemeClr val="bg1"/>
                </a:solidFill>
                <a:effectLst/>
                <a:uLnTx/>
                <a:uFillTx/>
                <a:latin typeface="Times New Roman" panose="02020603050405020304" pitchFamily="18" charset="0"/>
                <a:ea typeface="+mj-ea"/>
                <a:cs typeface="Times New Roman" panose="02020603050405020304" pitchFamily="18" charset="0"/>
              </a:rPr>
              <a:t>720 ILCS 5/7-5 (h)</a:t>
            </a:r>
            <a:r>
              <a:rPr kumimoji="0" lang="en-US" sz="4000" b="0" i="0" u="none" strike="noStrike" kern="1200" cap="none" spc="0" normalizeH="0" baseline="0" noProof="0" dirty="0">
                <a:ln>
                  <a:noFill/>
                </a:ln>
                <a:solidFill>
                  <a:schemeClr val="bg1"/>
                </a:solidFill>
                <a:effectLst/>
                <a:uLnTx/>
                <a:uFillTx/>
                <a:latin typeface="Times New Roman" panose="02020603050405020304" pitchFamily="18" charset="0"/>
                <a:ea typeface="+mj-ea"/>
                <a:cs typeface="Times New Roman" panose="02020603050405020304" pitchFamily="18" charset="0"/>
              </a:rPr>
              <a:t> As used in this Section</a:t>
            </a:r>
            <a:endParaRPr lang="en-US" dirty="0">
              <a:solidFill>
                <a:schemeClr val="bg1"/>
              </a:solidFill>
            </a:endParaRPr>
          </a:p>
        </p:txBody>
      </p:sp>
      <p:sp>
        <p:nvSpPr>
          <p:cNvPr id="4" name="TextBox 3">
            <a:extLst>
              <a:ext uri="{FF2B5EF4-FFF2-40B4-BE49-F238E27FC236}">
                <a16:creationId xmlns:a16="http://schemas.microsoft.com/office/drawing/2014/main" id="{E08D829C-BBEB-96D2-2452-1F2112630A7C}"/>
              </a:ext>
            </a:extLst>
          </p:cNvPr>
          <p:cNvSpPr txBox="1"/>
          <p:nvPr/>
        </p:nvSpPr>
        <p:spPr>
          <a:xfrm>
            <a:off x="5176299" y="1065475"/>
            <a:ext cx="3101009" cy="3970318"/>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(1) </a:t>
            </a:r>
            <a:r>
              <a:rPr kumimoji="0" lang="en-US" sz="2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"Deadly force" means any use of force that creates a substantial risk of causing death or serious bodily injury, including, but not limited to, the discharge of a firearm.</a:t>
            </a:r>
          </a:p>
        </p:txBody>
      </p:sp>
      <p:pic>
        <p:nvPicPr>
          <p:cNvPr id="5" name="Picture 4">
            <a:extLst>
              <a:ext uri="{FF2B5EF4-FFF2-40B4-BE49-F238E27FC236}">
                <a16:creationId xmlns:a16="http://schemas.microsoft.com/office/drawing/2014/main" id="{DCF1D87B-648D-BF5E-BE84-169CEBE568C2}"/>
              </a:ext>
            </a:extLst>
          </p:cNvPr>
          <p:cNvPicPr>
            <a:picLocks noChangeAspect="1"/>
          </p:cNvPicPr>
          <p:nvPr/>
        </p:nvPicPr>
        <p:blipFill>
          <a:blip r:embed="rId2"/>
          <a:stretch>
            <a:fillRect/>
          </a:stretch>
        </p:blipFill>
        <p:spPr>
          <a:xfrm>
            <a:off x="233966" y="1757993"/>
            <a:ext cx="4338034" cy="3018174"/>
          </a:xfrm>
          <a:prstGeom prst="rect">
            <a:avLst/>
          </a:prstGeom>
        </p:spPr>
      </p:pic>
    </p:spTree>
    <p:extLst>
      <p:ext uri="{BB962C8B-B14F-4D97-AF65-F5344CB8AC3E}">
        <p14:creationId xmlns:p14="http://schemas.microsoft.com/office/powerpoint/2010/main" val="30874190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ED836F-6FF3-C286-0F81-D1F38139C69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EB7C845-F7D3-A1DC-6580-14D915E24DFD}"/>
              </a:ext>
            </a:extLst>
          </p:cNvPr>
          <p:cNvSpPr txBox="1"/>
          <p:nvPr/>
        </p:nvSpPr>
        <p:spPr>
          <a:xfrm>
            <a:off x="0" y="107707"/>
            <a:ext cx="8977023" cy="707886"/>
          </a:xfrm>
          <a:prstGeom prst="rect">
            <a:avLst/>
          </a:prstGeom>
          <a:noFill/>
        </p:spPr>
        <p:txBody>
          <a:bodyPr wrap="square" rtlCol="0">
            <a:spAutoFit/>
          </a:bodyPr>
          <a:lstStyle/>
          <a:p>
            <a:r>
              <a:rPr kumimoji="0" lang="en-US" sz="4000" b="1" i="0" u="none" strike="noStrike" kern="1200" cap="none" spc="0" normalizeH="0" baseline="0" noProof="0" dirty="0">
                <a:ln>
                  <a:noFill/>
                </a:ln>
                <a:solidFill>
                  <a:schemeClr val="bg1"/>
                </a:solidFill>
                <a:effectLst/>
                <a:uLnTx/>
                <a:uFillTx/>
                <a:latin typeface="Times New Roman" panose="02020603050405020304" pitchFamily="18" charset="0"/>
                <a:ea typeface="+mj-ea"/>
                <a:cs typeface="Times New Roman" panose="02020603050405020304" pitchFamily="18" charset="0"/>
              </a:rPr>
              <a:t>720 ILCS 5/7-5 (h)</a:t>
            </a:r>
            <a:r>
              <a:rPr kumimoji="0" lang="en-US" sz="4000" b="0" i="0" u="none" strike="noStrike" kern="1200" cap="none" spc="0" normalizeH="0" baseline="0" noProof="0" dirty="0">
                <a:ln>
                  <a:noFill/>
                </a:ln>
                <a:solidFill>
                  <a:schemeClr val="bg1"/>
                </a:solidFill>
                <a:effectLst/>
                <a:uLnTx/>
                <a:uFillTx/>
                <a:latin typeface="Times New Roman" panose="02020603050405020304" pitchFamily="18" charset="0"/>
                <a:ea typeface="+mj-ea"/>
                <a:cs typeface="Times New Roman" panose="02020603050405020304" pitchFamily="18" charset="0"/>
              </a:rPr>
              <a:t> As used in this Section</a:t>
            </a:r>
            <a:endParaRPr lang="en-US" dirty="0">
              <a:solidFill>
                <a:schemeClr val="bg1"/>
              </a:solidFill>
            </a:endParaRPr>
          </a:p>
        </p:txBody>
      </p:sp>
      <p:sp>
        <p:nvSpPr>
          <p:cNvPr id="4" name="TextBox 3">
            <a:extLst>
              <a:ext uri="{FF2B5EF4-FFF2-40B4-BE49-F238E27FC236}">
                <a16:creationId xmlns:a16="http://schemas.microsoft.com/office/drawing/2014/main" id="{E060BD09-49C9-44A3-1EA6-A9292C70D5C6}"/>
              </a:ext>
            </a:extLst>
          </p:cNvPr>
          <p:cNvSpPr txBox="1"/>
          <p:nvPr/>
        </p:nvSpPr>
        <p:spPr>
          <a:xfrm>
            <a:off x="51683" y="1248356"/>
            <a:ext cx="5860111" cy="3139321"/>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(2) A threat of death or serious bodily injury is </a:t>
            </a:r>
            <a:r>
              <a:rPr kumimoji="0" lang="en-US" sz="20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"imminent" </a:t>
            </a:r>
            <a:r>
              <a:rPr kumimoji="0" lang="en-US" sz="20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when, based on the totality of the circumstances, </a:t>
            </a:r>
            <a:r>
              <a:rPr kumimoji="0" lang="en-US" sz="20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a reasonable officer in the same situation would believe that a person has the present ability, opportunity, and apparent intent to immediately cause death or serious bodily injury to the peace officer or another person.</a:t>
            </a:r>
            <a:r>
              <a:rPr kumimoji="0" lang="en-US" sz="20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An imminent harm is not merely a fear of future harm, no matter how great the fear and no matter how great the likelihood of the harm, but is one that, from appearances, must be instantly confronted and addressed.</a:t>
            </a:r>
          </a:p>
        </p:txBody>
      </p:sp>
      <p:pic>
        <p:nvPicPr>
          <p:cNvPr id="2" name="Picture 1">
            <a:extLst>
              <a:ext uri="{FF2B5EF4-FFF2-40B4-BE49-F238E27FC236}">
                <a16:creationId xmlns:a16="http://schemas.microsoft.com/office/drawing/2014/main" id="{61F36ED7-C0B8-B35B-E616-6F846A752299}"/>
              </a:ext>
            </a:extLst>
          </p:cNvPr>
          <p:cNvPicPr>
            <a:picLocks noChangeAspect="1"/>
          </p:cNvPicPr>
          <p:nvPr/>
        </p:nvPicPr>
        <p:blipFill>
          <a:blip r:embed="rId2"/>
          <a:stretch>
            <a:fillRect/>
          </a:stretch>
        </p:blipFill>
        <p:spPr>
          <a:xfrm>
            <a:off x="6035817" y="1248356"/>
            <a:ext cx="2854377" cy="2739402"/>
          </a:xfrm>
          <a:prstGeom prst="rect">
            <a:avLst/>
          </a:prstGeom>
        </p:spPr>
      </p:pic>
    </p:spTree>
    <p:extLst>
      <p:ext uri="{BB962C8B-B14F-4D97-AF65-F5344CB8AC3E}">
        <p14:creationId xmlns:p14="http://schemas.microsoft.com/office/powerpoint/2010/main" val="24319143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097057-1DC6-4026-7F15-47D4CE8B249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FBA5FDF-4971-FEB0-C357-4317BBE3BA52}"/>
              </a:ext>
            </a:extLst>
          </p:cNvPr>
          <p:cNvSpPr txBox="1"/>
          <p:nvPr/>
        </p:nvSpPr>
        <p:spPr>
          <a:xfrm>
            <a:off x="0" y="107707"/>
            <a:ext cx="8977023" cy="707886"/>
          </a:xfrm>
          <a:prstGeom prst="rect">
            <a:avLst/>
          </a:prstGeom>
          <a:noFill/>
        </p:spPr>
        <p:txBody>
          <a:bodyPr wrap="square" rtlCol="0">
            <a:spAutoFit/>
          </a:bodyPr>
          <a:lstStyle/>
          <a:p>
            <a:r>
              <a:rPr kumimoji="0" lang="en-US" sz="4000" b="1" i="0" u="none" strike="noStrike" kern="1200" cap="none" spc="0" normalizeH="0" baseline="0" noProof="0" dirty="0">
                <a:ln>
                  <a:noFill/>
                </a:ln>
                <a:solidFill>
                  <a:schemeClr val="bg1"/>
                </a:solidFill>
                <a:effectLst/>
                <a:uLnTx/>
                <a:uFillTx/>
                <a:latin typeface="Times New Roman" panose="02020603050405020304" pitchFamily="18" charset="0"/>
                <a:ea typeface="+mj-ea"/>
                <a:cs typeface="Times New Roman" panose="02020603050405020304" pitchFamily="18" charset="0"/>
              </a:rPr>
              <a:t>720 ILCS 5/7-5 (h)</a:t>
            </a:r>
            <a:r>
              <a:rPr kumimoji="0" lang="en-US" sz="4000" b="0" i="0" u="none" strike="noStrike" kern="1200" cap="none" spc="0" normalizeH="0" baseline="0" noProof="0" dirty="0">
                <a:ln>
                  <a:noFill/>
                </a:ln>
                <a:solidFill>
                  <a:schemeClr val="bg1"/>
                </a:solidFill>
                <a:effectLst/>
                <a:uLnTx/>
                <a:uFillTx/>
                <a:latin typeface="Times New Roman" panose="02020603050405020304" pitchFamily="18" charset="0"/>
                <a:ea typeface="+mj-ea"/>
                <a:cs typeface="Times New Roman" panose="02020603050405020304" pitchFamily="18" charset="0"/>
              </a:rPr>
              <a:t> As used in this Section</a:t>
            </a:r>
            <a:endParaRPr lang="en-US" dirty="0">
              <a:solidFill>
                <a:schemeClr val="bg1"/>
              </a:solidFill>
            </a:endParaRPr>
          </a:p>
        </p:txBody>
      </p:sp>
      <p:sp>
        <p:nvSpPr>
          <p:cNvPr id="4" name="TextBox 3">
            <a:extLst>
              <a:ext uri="{FF2B5EF4-FFF2-40B4-BE49-F238E27FC236}">
                <a16:creationId xmlns:a16="http://schemas.microsoft.com/office/drawing/2014/main" id="{1B41205E-78EA-8E6E-1455-00DD8855F80C}"/>
              </a:ext>
            </a:extLst>
          </p:cNvPr>
          <p:cNvSpPr txBox="1"/>
          <p:nvPr/>
        </p:nvSpPr>
        <p:spPr>
          <a:xfrm>
            <a:off x="0" y="1590262"/>
            <a:ext cx="5860111" cy="2086725"/>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(3) "Totality of the circumstances" means all facts known to the peace officer at the time, </a:t>
            </a:r>
            <a:r>
              <a:rPr kumimoji="0" lang="en-US" sz="24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or that </a:t>
            </a:r>
            <a:r>
              <a:rPr kumimoji="0" lang="en-US" sz="2400" b="0" i="0" u="sng"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would be known </a:t>
            </a:r>
            <a:r>
              <a:rPr kumimoji="0" lang="en-US" sz="24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to a reasonable officer in the same situation </a:t>
            </a:r>
            <a:r>
              <a:rPr kumimoji="0" lang="en-US" sz="2400" b="0" i="1"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a:t>
            </a:r>
            <a:r>
              <a:rPr kumimoji="0" lang="en-US" sz="2400" b="1" i="1"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can be subjective</a:t>
            </a:r>
            <a:r>
              <a:rPr kumimoji="0" lang="en-US" sz="2400" b="0" i="1"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a:t>
            </a:r>
            <a:r>
              <a:rPr kumimoji="0" lang="en-US" sz="24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including the </a:t>
            </a:r>
            <a:r>
              <a:rPr kumimoji="0" lang="en-US" sz="24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conduct of the officer and the subject leading up to the use of deadly force.</a:t>
            </a:r>
          </a:p>
        </p:txBody>
      </p:sp>
      <p:sp>
        <p:nvSpPr>
          <p:cNvPr id="6" name="Callout: Line 5">
            <a:extLst>
              <a:ext uri="{FF2B5EF4-FFF2-40B4-BE49-F238E27FC236}">
                <a16:creationId xmlns:a16="http://schemas.microsoft.com/office/drawing/2014/main" id="{87013151-96F8-F646-0C3A-C51B40592F31}"/>
              </a:ext>
            </a:extLst>
          </p:cNvPr>
          <p:cNvSpPr/>
          <p:nvPr/>
        </p:nvSpPr>
        <p:spPr>
          <a:xfrm>
            <a:off x="6368995" y="1836972"/>
            <a:ext cx="2441050" cy="1431234"/>
          </a:xfrm>
          <a:prstGeom prst="borderCallout1">
            <a:avLst>
              <a:gd name="adj1" fmla="val 58195"/>
              <a:gd name="adj2" fmla="val -5076"/>
              <a:gd name="adj3" fmla="val 59167"/>
              <a:gd name="adj4" fmla="val -3084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Language from Graham v. Connor and Barnes v. Felix</a:t>
            </a:r>
          </a:p>
        </p:txBody>
      </p:sp>
    </p:spTree>
    <p:extLst>
      <p:ext uri="{BB962C8B-B14F-4D97-AF65-F5344CB8AC3E}">
        <p14:creationId xmlns:p14="http://schemas.microsoft.com/office/powerpoint/2010/main" val="30235896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8ED2E-C175-EB29-9AB1-C20E08C8C8CD}"/>
              </a:ext>
            </a:extLst>
          </p:cNvPr>
          <p:cNvSpPr>
            <a:spLocks noGrp="1"/>
          </p:cNvSpPr>
          <p:nvPr>
            <p:ph type="title"/>
          </p:nvPr>
        </p:nvSpPr>
        <p:spPr>
          <a:xfrm>
            <a:off x="259830" y="120762"/>
            <a:ext cx="8624340" cy="572700"/>
          </a:xfrm>
        </p:spPr>
        <p:txBody>
          <a:bodyPr/>
          <a:lstStyle/>
          <a:p>
            <a:pPr algn="l"/>
            <a:r>
              <a:rPr kumimoji="0" lang="en-US" sz="3200" b="1" i="0" u="none" strike="noStrike" kern="1200" cap="none" spc="0" normalizeH="0" baseline="0" noProof="0" dirty="0">
                <a:ln>
                  <a:noFill/>
                </a:ln>
                <a:solidFill>
                  <a:schemeClr val="bg1"/>
                </a:solidFill>
                <a:effectLst/>
                <a:uLnTx/>
                <a:uFillTx/>
                <a:latin typeface="Times New Roman" panose="02020603050405020304" pitchFamily="18" charset="0"/>
                <a:ea typeface="+mj-ea"/>
                <a:cs typeface="Times New Roman" panose="02020603050405020304" pitchFamily="18" charset="0"/>
              </a:rPr>
              <a:t>720 ILCS 5/7-5.5  Prohibited Use of Force by Peace Officer</a:t>
            </a:r>
            <a:endParaRPr lang="en-US" sz="3200" dirty="0">
              <a:solidFill>
                <a:schemeClr val="bg1"/>
              </a:solidFill>
            </a:endParaRPr>
          </a:p>
        </p:txBody>
      </p:sp>
      <p:sp>
        <p:nvSpPr>
          <p:cNvPr id="3" name="TextBox 2">
            <a:extLst>
              <a:ext uri="{FF2B5EF4-FFF2-40B4-BE49-F238E27FC236}">
                <a16:creationId xmlns:a16="http://schemas.microsoft.com/office/drawing/2014/main" id="{8D867594-F2BD-EAE9-6A11-6DD93FF4A365}"/>
              </a:ext>
            </a:extLst>
          </p:cNvPr>
          <p:cNvSpPr txBox="1"/>
          <p:nvPr/>
        </p:nvSpPr>
        <p:spPr>
          <a:xfrm>
            <a:off x="259830" y="1838216"/>
            <a:ext cx="6912244" cy="2796663"/>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(a) A peace officer, or any person acting on behalf of a peace officer, </a:t>
            </a:r>
            <a:r>
              <a:rPr kumimoji="0" lang="en-US" sz="2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shall not use a chokehold or restraint above the shoulders with risk of asphyxiation</a:t>
            </a:r>
            <a:r>
              <a:rPr kumimoji="0" lang="en-US" sz="2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in the performance of his or her duties, unless deadly force is justified under Article 7 of this Code.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39223944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10A5B6-BE27-D907-5664-E6235AB380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1D1C59-608C-8849-8BA0-922A1B104D4E}"/>
              </a:ext>
            </a:extLst>
          </p:cNvPr>
          <p:cNvSpPr>
            <a:spLocks noGrp="1"/>
          </p:cNvSpPr>
          <p:nvPr>
            <p:ph type="title"/>
          </p:nvPr>
        </p:nvSpPr>
        <p:spPr>
          <a:xfrm>
            <a:off x="259830" y="120762"/>
            <a:ext cx="8624340" cy="572700"/>
          </a:xfrm>
        </p:spPr>
        <p:txBody>
          <a:bodyPr/>
          <a:lstStyle/>
          <a:p>
            <a:pPr algn="l"/>
            <a:r>
              <a:rPr kumimoji="0" lang="en-US" sz="3200" b="1" i="0" u="none" strike="noStrike" kern="1200" cap="none" spc="0" normalizeH="0" baseline="0" noProof="0" dirty="0">
                <a:ln>
                  <a:noFill/>
                </a:ln>
                <a:solidFill>
                  <a:schemeClr val="bg1"/>
                </a:solidFill>
                <a:effectLst/>
                <a:uLnTx/>
                <a:uFillTx/>
                <a:latin typeface="Times New Roman" panose="02020603050405020304" pitchFamily="18" charset="0"/>
                <a:ea typeface="+mj-ea"/>
                <a:cs typeface="Times New Roman" panose="02020603050405020304" pitchFamily="18" charset="0"/>
              </a:rPr>
              <a:t>720 ILCS 5/7-5.5  Prohibited Use of Force by Peace Officer (cont’d)</a:t>
            </a:r>
            <a:endParaRPr lang="en-US" sz="3200" dirty="0">
              <a:solidFill>
                <a:schemeClr val="bg1"/>
              </a:solidFill>
            </a:endParaRPr>
          </a:p>
        </p:txBody>
      </p:sp>
      <p:sp>
        <p:nvSpPr>
          <p:cNvPr id="3" name="TextBox 2">
            <a:extLst>
              <a:ext uri="{FF2B5EF4-FFF2-40B4-BE49-F238E27FC236}">
                <a16:creationId xmlns:a16="http://schemas.microsoft.com/office/drawing/2014/main" id="{E0BC4EAB-9A85-981D-DD4D-AECF3CBBBD90}"/>
              </a:ext>
            </a:extLst>
          </p:cNvPr>
          <p:cNvSpPr txBox="1"/>
          <p:nvPr/>
        </p:nvSpPr>
        <p:spPr>
          <a:xfrm>
            <a:off x="259830" y="1774555"/>
            <a:ext cx="6912244" cy="2841804"/>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 As used in this Section, </a:t>
            </a:r>
            <a:r>
              <a:rPr kumimoji="0" lang="en-US" sz="20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"chokehold" means applying any direct pressure to the throat, windpipe, or airway of another.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(d) </a:t>
            </a:r>
            <a:r>
              <a:rPr kumimoji="0" lang="en-US" sz="20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As used in this Section, </a:t>
            </a:r>
            <a:r>
              <a:rPr kumimoji="0" lang="en-US" sz="20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"restraint above the shoulders with risk of positional asphyxiation" </a:t>
            </a:r>
            <a:r>
              <a:rPr kumimoji="0" lang="en-US" sz="20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means a use of a technique used to restrain a person </a:t>
            </a:r>
            <a:r>
              <a:rPr kumimoji="0" lang="en-US" sz="20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above the shoulders, including the neck or head, in a position which interferes with the person's ability to breathe</a:t>
            </a:r>
            <a:r>
              <a:rPr kumimoji="0" lang="en-US" sz="20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after the person no longer poses a threat to the officer or any other person.</a:t>
            </a:r>
          </a:p>
        </p:txBody>
      </p:sp>
    </p:spTree>
    <p:extLst>
      <p:ext uri="{BB962C8B-B14F-4D97-AF65-F5344CB8AC3E}">
        <p14:creationId xmlns:p14="http://schemas.microsoft.com/office/powerpoint/2010/main" val="41363834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3AA67D-0293-31AC-022D-2FF907116829}"/>
              </a:ext>
            </a:extLst>
          </p:cNvPr>
          <p:cNvSpPr txBox="1"/>
          <p:nvPr/>
        </p:nvSpPr>
        <p:spPr>
          <a:xfrm>
            <a:off x="247973" y="216976"/>
            <a:ext cx="7570922" cy="1323439"/>
          </a:xfrm>
          <a:prstGeom prst="rect">
            <a:avLst/>
          </a:prstGeom>
          <a:noFill/>
        </p:spPr>
        <p:txBody>
          <a:bodyPr wrap="square" rtlCol="0">
            <a:spAutoFit/>
          </a:bodyPr>
          <a:lstStyle/>
          <a:p>
            <a:r>
              <a:rPr kumimoji="0" lang="en-US" sz="4000" b="1" i="0" u="none" strike="noStrike" kern="1200" cap="none" spc="0" normalizeH="0" baseline="0" noProof="0">
                <a:ln>
                  <a:noFill/>
                </a:ln>
                <a:solidFill>
                  <a:prstClr val="white"/>
                </a:solidFill>
                <a:effectLst/>
                <a:uLnTx/>
                <a:uFillTx/>
                <a:latin typeface="Times New Roman" panose="02020603050405020304" pitchFamily="18" charset="0"/>
                <a:ea typeface="+mj-ea"/>
                <a:cs typeface="Times New Roman" panose="02020603050405020304" pitchFamily="18" charset="0"/>
              </a:rPr>
              <a:t>720 ILCS 5/7-7 Private Person’s Use of Force in Resisting Arrest </a:t>
            </a:r>
            <a:endParaRPr lang="en-US" dirty="0"/>
          </a:p>
        </p:txBody>
      </p:sp>
      <p:sp>
        <p:nvSpPr>
          <p:cNvPr id="6" name="TextBox 5">
            <a:extLst>
              <a:ext uri="{FF2B5EF4-FFF2-40B4-BE49-F238E27FC236}">
                <a16:creationId xmlns:a16="http://schemas.microsoft.com/office/drawing/2014/main" id="{DE9F74EC-7E08-47DB-DA1F-64949D856775}"/>
              </a:ext>
            </a:extLst>
          </p:cNvPr>
          <p:cNvSpPr txBox="1"/>
          <p:nvPr/>
        </p:nvSpPr>
        <p:spPr>
          <a:xfrm>
            <a:off x="441702" y="1774556"/>
            <a:ext cx="3541362" cy="23083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A person is </a:t>
            </a:r>
            <a:r>
              <a:rPr kumimoji="0" lang="en-US" sz="1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not authorized</a:t>
            </a: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to use force to resist an arrest which he knows is being made either by a peace officer or by a private person summoned and directed by a peace officer to make the arrest, even if he believes that the arrest is unlawful and the arrest in fact is unlawful.</a:t>
            </a:r>
          </a:p>
        </p:txBody>
      </p:sp>
      <p:pic>
        <p:nvPicPr>
          <p:cNvPr id="7" name="Picture 6">
            <a:extLst>
              <a:ext uri="{FF2B5EF4-FFF2-40B4-BE49-F238E27FC236}">
                <a16:creationId xmlns:a16="http://schemas.microsoft.com/office/drawing/2014/main" id="{668E12E8-CA7F-D7F9-3748-4D30151837C8}"/>
              </a:ext>
            </a:extLst>
          </p:cNvPr>
          <p:cNvPicPr>
            <a:picLocks noChangeAspect="1"/>
          </p:cNvPicPr>
          <p:nvPr/>
        </p:nvPicPr>
        <p:blipFill>
          <a:blip r:embed="rId3"/>
          <a:stretch>
            <a:fillRect/>
          </a:stretch>
        </p:blipFill>
        <p:spPr>
          <a:xfrm>
            <a:off x="4350182" y="1540415"/>
            <a:ext cx="4545845" cy="3409384"/>
          </a:xfrm>
          <a:prstGeom prst="rect">
            <a:avLst/>
          </a:prstGeom>
        </p:spPr>
      </p:pic>
    </p:spTree>
    <p:extLst>
      <p:ext uri="{BB962C8B-B14F-4D97-AF65-F5344CB8AC3E}">
        <p14:creationId xmlns:p14="http://schemas.microsoft.com/office/powerpoint/2010/main" val="14664418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1BE1E5-C094-D031-601B-0EF416DB46D7}"/>
              </a:ext>
            </a:extLst>
          </p:cNvPr>
          <p:cNvSpPr txBox="1"/>
          <p:nvPr/>
        </p:nvSpPr>
        <p:spPr>
          <a:xfrm>
            <a:off x="1259237" y="333214"/>
            <a:ext cx="6625525" cy="705173"/>
          </a:xfrm>
          <a:prstGeom prst="rect">
            <a:avLst/>
          </a:prstGeom>
          <a:noFill/>
        </p:spPr>
        <p:txBody>
          <a:bodyPr wrap="square" rtlCol="0">
            <a:spAutoFit/>
          </a:bodyPr>
          <a:lstStyle/>
          <a:p>
            <a:r>
              <a:rPr kumimoji="0" lang="en-US" sz="4000" b="1" i="0" u="none" strike="noStrike" kern="1200" cap="none" spc="0" normalizeH="0" baseline="0" noProof="0">
                <a:ln>
                  <a:noFill/>
                </a:ln>
                <a:solidFill>
                  <a:prstClr val="white"/>
                </a:solidFill>
                <a:effectLst/>
                <a:uLnTx/>
                <a:uFillTx/>
                <a:latin typeface="Times New Roman" panose="02020603050405020304" pitchFamily="18" charset="0"/>
                <a:ea typeface="+mj-ea"/>
                <a:cs typeface="Times New Roman" panose="02020603050405020304" pitchFamily="18" charset="0"/>
              </a:rPr>
              <a:t>720 ILCS 5/7-8  Deadly Force</a:t>
            </a:r>
            <a:endParaRPr lang="en-US" dirty="0"/>
          </a:p>
        </p:txBody>
      </p:sp>
      <p:sp>
        <p:nvSpPr>
          <p:cNvPr id="5" name="TextBox 4">
            <a:extLst>
              <a:ext uri="{FF2B5EF4-FFF2-40B4-BE49-F238E27FC236}">
                <a16:creationId xmlns:a16="http://schemas.microsoft.com/office/drawing/2014/main" id="{A33D4F45-6ABF-6DD8-A358-9678941C9B1B}"/>
              </a:ext>
            </a:extLst>
          </p:cNvPr>
          <p:cNvSpPr txBox="1"/>
          <p:nvPr/>
        </p:nvSpPr>
        <p:spPr>
          <a:xfrm>
            <a:off x="1615697" y="1666068"/>
            <a:ext cx="5912604" cy="2848985"/>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(a) Force which is likely to cause death or great bodily harm, within the meaning of Sections 7-5 and 7-6 includes: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(1) The firing of a firearm in the </a:t>
            </a:r>
            <a:r>
              <a:rPr kumimoji="0" lang="en-US" sz="1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direction of the person </a:t>
            </a: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to be arrested, even though </a:t>
            </a:r>
            <a:r>
              <a:rPr kumimoji="0" lang="en-US" sz="1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no intent exists to kill or inflict great bodily harm</a:t>
            </a: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and</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(2) The firing of a firearm at a </a:t>
            </a:r>
            <a:r>
              <a:rPr kumimoji="0" lang="en-US" sz="1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vehicle</a:t>
            </a: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in which the person to be arrested is riding.</a:t>
            </a:r>
            <a:endParaRPr lang="en-US" sz="1800" dirty="0">
              <a:solidFill>
                <a:schemeClr val="bg1"/>
              </a:solidFill>
            </a:endParaRPr>
          </a:p>
        </p:txBody>
      </p:sp>
    </p:spTree>
    <p:extLst>
      <p:ext uri="{BB962C8B-B14F-4D97-AF65-F5344CB8AC3E}">
        <p14:creationId xmlns:p14="http://schemas.microsoft.com/office/powerpoint/2010/main" val="40552442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B44BE5-4DC5-EF86-8F54-1E57DCC2DC0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A67F022-AC94-76F6-B1E5-9817C1179AD8}"/>
              </a:ext>
            </a:extLst>
          </p:cNvPr>
          <p:cNvSpPr txBox="1"/>
          <p:nvPr/>
        </p:nvSpPr>
        <p:spPr>
          <a:xfrm>
            <a:off x="282844" y="274504"/>
            <a:ext cx="8578310" cy="707886"/>
          </a:xfrm>
          <a:prstGeom prst="rect">
            <a:avLst/>
          </a:prstGeom>
          <a:noFill/>
        </p:spPr>
        <p:txBody>
          <a:bodyPr wrap="square" rtlCol="0">
            <a:spAutoFit/>
          </a:bodyPr>
          <a:lstStyle/>
          <a:p>
            <a:r>
              <a:rPr kumimoji="0" lang="en-US" sz="4000" b="1" i="0" u="none" strike="noStrike" kern="1200" cap="none" spc="0" normalizeH="0" baseline="0" noProof="0" dirty="0">
                <a:ln>
                  <a:noFill/>
                </a:ln>
                <a:solidFill>
                  <a:prstClr val="white"/>
                </a:solidFill>
                <a:effectLst/>
                <a:uLnTx/>
                <a:uFillTx/>
                <a:latin typeface="Times New Roman" panose="02020603050405020304" pitchFamily="18" charset="0"/>
                <a:ea typeface="+mj-ea"/>
                <a:cs typeface="Times New Roman" panose="02020603050405020304" pitchFamily="18" charset="0"/>
              </a:rPr>
              <a:t>720 ILCS 5/7-8  Deadly Force (cont’d)</a:t>
            </a:r>
            <a:endParaRPr lang="en-US" dirty="0"/>
          </a:p>
        </p:txBody>
      </p:sp>
      <p:sp>
        <p:nvSpPr>
          <p:cNvPr id="5" name="TextBox 4">
            <a:extLst>
              <a:ext uri="{FF2B5EF4-FFF2-40B4-BE49-F238E27FC236}">
                <a16:creationId xmlns:a16="http://schemas.microsoft.com/office/drawing/2014/main" id="{41FF9986-F635-881B-EEDA-7140211F284F}"/>
              </a:ext>
            </a:extLst>
          </p:cNvPr>
          <p:cNvSpPr txBox="1"/>
          <p:nvPr/>
        </p:nvSpPr>
        <p:spPr>
          <a:xfrm>
            <a:off x="1615697" y="1549830"/>
            <a:ext cx="5912604" cy="3710759"/>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(b) A peace officer's discharge of a firearm using </a:t>
            </a:r>
            <a:r>
              <a:rPr kumimoji="0" lang="en-US" sz="2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ammunition designed to disable or control</a:t>
            </a: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an individual without creating the likelihood of death or great bodily harm shall not be considered force likely to cause death or great bodily harm within the meaning of Sections 7-5 and 7-6.</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23391073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37700B-E930-A559-DB5E-E9B30F638A10}"/>
              </a:ext>
            </a:extLst>
          </p:cNvPr>
          <p:cNvSpPr txBox="1"/>
          <p:nvPr/>
        </p:nvSpPr>
        <p:spPr>
          <a:xfrm>
            <a:off x="95415" y="166977"/>
            <a:ext cx="8953169" cy="1200329"/>
          </a:xfrm>
          <a:prstGeom prst="rect">
            <a:avLst/>
          </a:prstGeom>
          <a:noFill/>
        </p:spPr>
        <p:txBody>
          <a:bodyPr wrap="square" rtlCol="0">
            <a:spAutoFit/>
          </a:bodyPr>
          <a:lstStyle/>
          <a:p>
            <a:r>
              <a:rPr kumimoji="0" lang="en-US" sz="3600" b="1" i="0" u="none" strike="noStrike" kern="1200" cap="none" spc="0" normalizeH="0" baseline="0" noProof="0" dirty="0">
                <a:ln>
                  <a:noFill/>
                </a:ln>
                <a:solidFill>
                  <a:prstClr val="white"/>
                </a:solidFill>
                <a:effectLst/>
                <a:uLnTx/>
                <a:uFillTx/>
                <a:latin typeface="Times New Roman" panose="02020603050405020304" pitchFamily="18" charset="0"/>
                <a:ea typeface="+mj-ea"/>
                <a:cs typeface="Times New Roman" panose="02020603050405020304" pitchFamily="18" charset="0"/>
              </a:rPr>
              <a:t>720 ILCS 5/7-9  Use of Force to Prevent </a:t>
            </a:r>
            <a:r>
              <a:rPr lang="en-US" sz="3600" b="1" kern="1200" dirty="0">
                <a:solidFill>
                  <a:prstClr val="white"/>
                </a:solidFill>
                <a:latin typeface="Times New Roman" panose="02020603050405020304" pitchFamily="18" charset="0"/>
                <a:ea typeface="+mj-ea"/>
                <a:cs typeface="Times New Roman" panose="02020603050405020304" pitchFamily="18" charset="0"/>
              </a:rPr>
              <a:t>E</a:t>
            </a:r>
            <a:r>
              <a:rPr kumimoji="0" lang="en-US" sz="3600" b="1" i="0" u="none" strike="noStrike" kern="1200" cap="none" spc="0" normalizeH="0" baseline="0" noProof="0" dirty="0">
                <a:ln>
                  <a:noFill/>
                </a:ln>
                <a:solidFill>
                  <a:prstClr val="white"/>
                </a:solidFill>
                <a:effectLst/>
                <a:uLnTx/>
                <a:uFillTx/>
                <a:latin typeface="Times New Roman" panose="02020603050405020304" pitchFamily="18" charset="0"/>
                <a:ea typeface="+mj-ea"/>
                <a:cs typeface="Times New Roman" panose="02020603050405020304" pitchFamily="18" charset="0"/>
              </a:rPr>
              <a:t>scape</a:t>
            </a:r>
            <a:endParaRPr lang="en-US" sz="3600" dirty="0"/>
          </a:p>
        </p:txBody>
      </p:sp>
      <p:sp>
        <p:nvSpPr>
          <p:cNvPr id="4" name="TextBox 3">
            <a:extLst>
              <a:ext uri="{FF2B5EF4-FFF2-40B4-BE49-F238E27FC236}">
                <a16:creationId xmlns:a16="http://schemas.microsoft.com/office/drawing/2014/main" id="{02DA1D46-E93D-B83E-5729-C66737148814}"/>
              </a:ext>
            </a:extLst>
          </p:cNvPr>
          <p:cNvSpPr txBox="1"/>
          <p:nvPr/>
        </p:nvSpPr>
        <p:spPr>
          <a:xfrm>
            <a:off x="95415" y="1864456"/>
            <a:ext cx="8396576" cy="2446824"/>
          </a:xfrm>
          <a:prstGeom prst="rect">
            <a:avLst/>
          </a:prstGeom>
          <a:noFill/>
        </p:spPr>
        <p:txBody>
          <a:bodyPr wrap="square" rtlCol="0">
            <a:spAutoFit/>
          </a:bodyPr>
          <a:lstStyle/>
          <a:p>
            <a:pPr marR="0" lvl="0" algn="l" defTabSz="914400" rtl="0" eaLnBrk="1" fontAlgn="auto" latinLnBrk="0" hangingPunct="1">
              <a:lnSpc>
                <a:spcPct val="100000"/>
              </a:lnSpc>
              <a:spcBef>
                <a:spcPts val="1000"/>
              </a:spcBef>
              <a:spcAft>
                <a:spcPts val="0"/>
              </a:spcAft>
              <a:buClrTx/>
              <a:buSzTx/>
              <a:tabLst/>
              <a:defRPr/>
            </a:pP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(a)  A peace officer or other person who has an arrested person in his custody is </a:t>
            </a:r>
            <a:r>
              <a:rPr kumimoji="0" lang="en-US" sz="16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justified in the use of force</a:t>
            </a: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except deadly force, to prevent the escape of the arrested person from custody </a:t>
            </a:r>
            <a:r>
              <a:rPr kumimoji="0" lang="en-US" sz="16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as he would be justified in using if he were arresting such person.</a:t>
            </a:r>
          </a:p>
          <a:p>
            <a:pPr marL="514350" marR="0" lvl="0" indent="-514350" algn="l" defTabSz="914400" rtl="0" eaLnBrk="1" fontAlgn="auto" latinLnBrk="0" hangingPunct="1">
              <a:lnSpc>
                <a:spcPct val="100000"/>
              </a:lnSpc>
              <a:spcBef>
                <a:spcPts val="1000"/>
              </a:spcBef>
              <a:spcAft>
                <a:spcPts val="0"/>
              </a:spcAft>
              <a:buClrTx/>
              <a:buSzTx/>
              <a:buFont typeface="Arial" panose="020B0604020202020204" pitchFamily="34" charset="0"/>
              <a:buAutoNum type="alphaLcParenBoth"/>
              <a:tabLst/>
              <a:defRPr/>
            </a:pPr>
            <a:endPar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a:p>
            <a:pPr marL="514350" marR="0" lvl="0" indent="-514350" algn="l" defTabSz="914400" rtl="0" eaLnBrk="1" fontAlgn="auto" latinLnBrk="0" hangingPunct="1">
              <a:lnSpc>
                <a:spcPct val="100000"/>
              </a:lnSpc>
              <a:spcBef>
                <a:spcPts val="1000"/>
              </a:spcBef>
              <a:spcAft>
                <a:spcPts val="0"/>
              </a:spcAft>
              <a:buClrTx/>
              <a:buSzTx/>
              <a:buFont typeface="Arial" panose="020B0604020202020204" pitchFamily="34" charset="0"/>
              <a:buAutoNum type="alphaLcParenBoth"/>
              <a:tabLst/>
              <a:defRPr/>
            </a:pPr>
            <a:endPar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a:p>
            <a:pPr marR="0" lvl="0" algn="l" defTabSz="914400" rtl="0" eaLnBrk="1" fontAlgn="auto" latinLnBrk="0" hangingPunct="1">
              <a:lnSpc>
                <a:spcPct val="100000"/>
              </a:lnSpc>
              <a:spcBef>
                <a:spcPts val="1000"/>
              </a:spcBef>
              <a:spcAft>
                <a:spcPts val="0"/>
              </a:spcAft>
              <a:buClrTx/>
              <a:buSzTx/>
              <a:tabLst/>
              <a:defRPr/>
            </a:pP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(c)  Deadly force </a:t>
            </a:r>
            <a:r>
              <a:rPr kumimoji="0" lang="en-US" sz="16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shall not be used to prevent escape</a:t>
            </a: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under this Section unless, based on the totality of the circumstances, deadly force is </a:t>
            </a:r>
            <a:r>
              <a:rPr kumimoji="0" lang="en-US" sz="16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necessary to prevent death or great bodily harm to himself or such other person</a:t>
            </a:r>
            <a:r>
              <a:rPr kumimoji="0" lang="en-US" sz="1600" b="0" i="0" u="none" strike="noStrike" kern="1200" cap="none" spc="0" normalizeH="0" baseline="0" noProof="0" dirty="0">
                <a:ln>
                  <a:noFill/>
                </a:ln>
                <a:solidFill>
                  <a:prstClr val="white"/>
                </a:solidFill>
                <a:effectLst/>
                <a:highlight>
                  <a:srgbClr val="FF0000"/>
                </a:highlight>
                <a:uLnTx/>
                <a:uFillTx/>
                <a:latin typeface="Times New Roman" panose="02020603050405020304" pitchFamily="18" charset="0"/>
                <a:ea typeface="+mn-ea"/>
                <a:cs typeface="Times New Roman" panose="02020603050405020304" pitchFamily="18" charset="0"/>
              </a:rPr>
              <a:t>.</a:t>
            </a:r>
          </a:p>
        </p:txBody>
      </p:sp>
    </p:spTree>
    <p:extLst>
      <p:ext uri="{BB962C8B-B14F-4D97-AF65-F5344CB8AC3E}">
        <p14:creationId xmlns:p14="http://schemas.microsoft.com/office/powerpoint/2010/main" val="3658949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68A41F-D80D-D23D-386E-DC363F56F62F}"/>
              </a:ext>
            </a:extLst>
          </p:cNvPr>
          <p:cNvSpPr txBox="1"/>
          <p:nvPr/>
        </p:nvSpPr>
        <p:spPr>
          <a:xfrm>
            <a:off x="309966" y="271220"/>
            <a:ext cx="8152109" cy="707886"/>
          </a:xfrm>
          <a:prstGeom prst="rect">
            <a:avLst/>
          </a:prstGeom>
          <a:noFill/>
        </p:spPr>
        <p:txBody>
          <a:bodyPr wrap="square" rtlCol="0">
            <a:spAutoFit/>
          </a:bodyPr>
          <a:lstStyle/>
          <a:p>
            <a:r>
              <a:rPr kumimoji="0" lang="en-US" sz="4000" b="1" i="0" u="none" strike="noStrike" kern="1200" cap="none" spc="0" normalizeH="0" baseline="0" noProof="0">
                <a:ln>
                  <a:noFill/>
                </a:ln>
                <a:solidFill>
                  <a:prstClr val="white"/>
                </a:solidFill>
                <a:effectLst/>
                <a:uLnTx/>
                <a:uFillTx/>
                <a:latin typeface="Times New Roman" panose="02020603050405020304" pitchFamily="18" charset="0"/>
                <a:ea typeface="+mj-ea"/>
                <a:cs typeface="Times New Roman" panose="02020603050405020304" pitchFamily="18" charset="0"/>
              </a:rPr>
              <a:t>720 ILCS 5/7-15  </a:t>
            </a:r>
            <a:r>
              <a:rPr kumimoji="0" lang="en-US" sz="4000" b="0" i="0" u="none" strike="noStrike" kern="1200" cap="none" spc="0" normalizeH="0" baseline="0" noProof="0">
                <a:ln>
                  <a:noFill/>
                </a:ln>
                <a:solidFill>
                  <a:prstClr val="white"/>
                </a:solidFill>
                <a:effectLst/>
                <a:uLnTx/>
                <a:uFillTx/>
                <a:latin typeface="Times New Roman" panose="02020603050405020304" pitchFamily="18" charset="0"/>
                <a:ea typeface="+mj-ea"/>
                <a:cs typeface="Times New Roman" panose="02020603050405020304" pitchFamily="18" charset="0"/>
              </a:rPr>
              <a:t>Duty to Render Aid</a:t>
            </a:r>
            <a:endParaRPr lang="en-US" dirty="0"/>
          </a:p>
        </p:txBody>
      </p:sp>
      <p:sp>
        <p:nvSpPr>
          <p:cNvPr id="4" name="TextBox 3">
            <a:extLst>
              <a:ext uri="{FF2B5EF4-FFF2-40B4-BE49-F238E27FC236}">
                <a16:creationId xmlns:a16="http://schemas.microsoft.com/office/drawing/2014/main" id="{9A855958-64C4-58FB-51F0-17F0E770E01F}"/>
              </a:ext>
            </a:extLst>
          </p:cNvPr>
          <p:cNvSpPr txBox="1"/>
          <p:nvPr/>
        </p:nvSpPr>
        <p:spPr>
          <a:xfrm>
            <a:off x="309966" y="1348354"/>
            <a:ext cx="3006671" cy="3416320"/>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It is the policy of the State of Illinois that all law enforcement officers must, </a:t>
            </a:r>
            <a:r>
              <a:rPr kumimoji="0" lang="en-US" sz="20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as soon as reasonably practical</a:t>
            </a:r>
            <a:r>
              <a:rPr kumimoji="0" lang="en-US" sz="20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determine if a person is injured, whether as a result of a use of force or otherwise, and </a:t>
            </a:r>
            <a:r>
              <a:rPr kumimoji="0" lang="en-US" sz="20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render medical aid and assistance consistent with training and request emergency medical assistance if necessary.</a:t>
            </a:r>
          </a:p>
        </p:txBody>
      </p:sp>
      <p:pic>
        <p:nvPicPr>
          <p:cNvPr id="7" name="Picture 6">
            <a:extLst>
              <a:ext uri="{FF2B5EF4-FFF2-40B4-BE49-F238E27FC236}">
                <a16:creationId xmlns:a16="http://schemas.microsoft.com/office/drawing/2014/main" id="{815C90AA-E1AC-4A2C-FFE9-ECC9AAC8AFA6}"/>
              </a:ext>
            </a:extLst>
          </p:cNvPr>
          <p:cNvPicPr>
            <a:picLocks noChangeAspect="1"/>
          </p:cNvPicPr>
          <p:nvPr/>
        </p:nvPicPr>
        <p:blipFill>
          <a:blip r:embed="rId2"/>
          <a:stretch>
            <a:fillRect/>
          </a:stretch>
        </p:blipFill>
        <p:spPr>
          <a:xfrm>
            <a:off x="3668845" y="2040123"/>
            <a:ext cx="5475155" cy="2032781"/>
          </a:xfrm>
          <a:prstGeom prst="rect">
            <a:avLst/>
          </a:prstGeom>
        </p:spPr>
      </p:pic>
    </p:spTree>
    <p:extLst>
      <p:ext uri="{BB962C8B-B14F-4D97-AF65-F5344CB8AC3E}">
        <p14:creationId xmlns:p14="http://schemas.microsoft.com/office/powerpoint/2010/main" val="1098285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450479-A096-E22C-6128-2DA6B166BF8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7C54277-61B6-63BD-EFD4-F30D858A22B7}"/>
              </a:ext>
            </a:extLst>
          </p:cNvPr>
          <p:cNvSpPr txBox="1"/>
          <p:nvPr/>
        </p:nvSpPr>
        <p:spPr>
          <a:xfrm>
            <a:off x="309966" y="271220"/>
            <a:ext cx="8152109" cy="1323439"/>
          </a:xfrm>
          <a:prstGeom prst="rect">
            <a:avLst/>
          </a:prstGeom>
          <a:noFill/>
        </p:spPr>
        <p:txBody>
          <a:bodyPr wrap="square" rtlCol="0">
            <a:spAutoFit/>
          </a:bodyPr>
          <a:lstStyle/>
          <a:p>
            <a:r>
              <a:rPr kumimoji="0" lang="en-US" sz="4000" b="1" i="0" u="none" strike="noStrike" kern="1200" cap="none" spc="0" normalizeH="0" baseline="0" noProof="0" dirty="0">
                <a:ln>
                  <a:noFill/>
                </a:ln>
                <a:solidFill>
                  <a:prstClr val="white"/>
                </a:solidFill>
                <a:effectLst/>
                <a:uLnTx/>
                <a:uFillTx/>
                <a:latin typeface="Times New Roman" panose="02020603050405020304" pitchFamily="18" charset="0"/>
                <a:ea typeface="+mj-ea"/>
                <a:cs typeface="Times New Roman" panose="02020603050405020304" pitchFamily="18" charset="0"/>
              </a:rPr>
              <a:t>720 ILCS 5/7-15  </a:t>
            </a:r>
            <a:r>
              <a:rPr kumimoji="0" lang="en-US" sz="4000" b="0" i="0" u="none" strike="noStrike" kern="1200" cap="none" spc="0" normalizeH="0" baseline="0" noProof="0" dirty="0">
                <a:ln>
                  <a:noFill/>
                </a:ln>
                <a:solidFill>
                  <a:prstClr val="white"/>
                </a:solidFill>
                <a:effectLst/>
                <a:uLnTx/>
                <a:uFillTx/>
                <a:latin typeface="Times New Roman" panose="02020603050405020304" pitchFamily="18" charset="0"/>
                <a:ea typeface="+mj-ea"/>
                <a:cs typeface="Times New Roman" panose="02020603050405020304" pitchFamily="18" charset="0"/>
              </a:rPr>
              <a:t>Duty to Render Aid (cont’d)</a:t>
            </a:r>
            <a:endParaRPr lang="en-US" dirty="0"/>
          </a:p>
        </p:txBody>
      </p:sp>
      <p:sp>
        <p:nvSpPr>
          <p:cNvPr id="4" name="TextBox 3">
            <a:extLst>
              <a:ext uri="{FF2B5EF4-FFF2-40B4-BE49-F238E27FC236}">
                <a16:creationId xmlns:a16="http://schemas.microsoft.com/office/drawing/2014/main" id="{132223F7-CF60-7D84-B934-C8E8AE119A68}"/>
              </a:ext>
            </a:extLst>
          </p:cNvPr>
          <p:cNvSpPr txBox="1"/>
          <p:nvPr/>
        </p:nvSpPr>
        <p:spPr>
          <a:xfrm>
            <a:off x="309966" y="1695398"/>
            <a:ext cx="4029559" cy="3333220"/>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"Render medical aid and assistance" includes, but is not limited to, (</a:t>
            </a:r>
            <a:r>
              <a:rPr kumimoji="0" lang="en-US" sz="1800" b="0" i="0" u="none" strike="noStrike" kern="1200" cap="none" spc="0" normalizeH="0" baseline="0" noProof="0" dirty="0" err="1">
                <a:ln>
                  <a:noFill/>
                </a:ln>
                <a:solidFill>
                  <a:schemeClr val="bg1"/>
                </a:solidFill>
                <a:effectLst/>
                <a:uLnTx/>
                <a:uFillTx/>
                <a:latin typeface="Times New Roman" panose="02020603050405020304" pitchFamily="18" charset="0"/>
                <a:ea typeface="+mn-ea"/>
                <a:cs typeface="Times New Roman" panose="02020603050405020304" pitchFamily="18" charset="0"/>
              </a:rPr>
              <a:t>i</a:t>
            </a: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performing emergency life-saving procedures such as </a:t>
            </a:r>
            <a:r>
              <a:rPr kumimoji="0" lang="en-US" sz="1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cardiopulmonary resuscitation</a:t>
            </a: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or the </a:t>
            </a:r>
            <a:r>
              <a:rPr kumimoji="0" lang="en-US" sz="1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administration of an automated external defibrillator</a:t>
            </a: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and (ii) the </a:t>
            </a:r>
            <a:r>
              <a:rPr kumimoji="0" lang="en-US" sz="1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carrying, or the making of arrangements for the carrying</a:t>
            </a:r>
            <a:r>
              <a:rPr kumimoji="0" lang="en-US" sz="1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of such person to a physician, surgeon, or hospital for medical or surgical treatment if it is apparent that treatment is necessary, or if such carrying is requested by the injured person</a:t>
            </a:r>
            <a:r>
              <a:rPr kumimoji="0" lang="en-US" sz="16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a:t>
            </a:r>
          </a:p>
        </p:txBody>
      </p:sp>
      <p:pic>
        <p:nvPicPr>
          <p:cNvPr id="2" name="Picture 1">
            <a:extLst>
              <a:ext uri="{FF2B5EF4-FFF2-40B4-BE49-F238E27FC236}">
                <a16:creationId xmlns:a16="http://schemas.microsoft.com/office/drawing/2014/main" id="{C3C747A8-4A5F-A2C2-DAEE-489504C81FED}"/>
              </a:ext>
            </a:extLst>
          </p:cNvPr>
          <p:cNvPicPr>
            <a:picLocks noChangeAspect="1"/>
          </p:cNvPicPr>
          <p:nvPr/>
        </p:nvPicPr>
        <p:blipFill>
          <a:blip r:embed="rId2"/>
          <a:stretch>
            <a:fillRect/>
          </a:stretch>
        </p:blipFill>
        <p:spPr>
          <a:xfrm>
            <a:off x="4056596" y="1102486"/>
            <a:ext cx="3029975" cy="1511939"/>
          </a:xfrm>
          <a:prstGeom prst="rect">
            <a:avLst/>
          </a:prstGeom>
        </p:spPr>
      </p:pic>
      <p:pic>
        <p:nvPicPr>
          <p:cNvPr id="7" name="Picture 6">
            <a:extLst>
              <a:ext uri="{FF2B5EF4-FFF2-40B4-BE49-F238E27FC236}">
                <a16:creationId xmlns:a16="http://schemas.microsoft.com/office/drawing/2014/main" id="{10D7D09F-7DBF-0B00-E245-D5319D5536BC}"/>
              </a:ext>
            </a:extLst>
          </p:cNvPr>
          <p:cNvPicPr>
            <a:picLocks noChangeAspect="1"/>
          </p:cNvPicPr>
          <p:nvPr/>
        </p:nvPicPr>
        <p:blipFill>
          <a:blip r:embed="rId3"/>
          <a:stretch>
            <a:fillRect/>
          </a:stretch>
        </p:blipFill>
        <p:spPr>
          <a:xfrm>
            <a:off x="7086571" y="1102486"/>
            <a:ext cx="2048434" cy="2225233"/>
          </a:xfrm>
          <a:prstGeom prst="rect">
            <a:avLst/>
          </a:prstGeom>
        </p:spPr>
      </p:pic>
      <p:pic>
        <p:nvPicPr>
          <p:cNvPr id="8" name="Picture 7">
            <a:extLst>
              <a:ext uri="{FF2B5EF4-FFF2-40B4-BE49-F238E27FC236}">
                <a16:creationId xmlns:a16="http://schemas.microsoft.com/office/drawing/2014/main" id="{86977BD7-CFC1-B5EA-AB09-889D2642E2F6}"/>
              </a:ext>
            </a:extLst>
          </p:cNvPr>
          <p:cNvPicPr>
            <a:picLocks noChangeAspect="1"/>
          </p:cNvPicPr>
          <p:nvPr/>
        </p:nvPicPr>
        <p:blipFill>
          <a:blip r:embed="rId4"/>
          <a:stretch>
            <a:fillRect/>
          </a:stretch>
        </p:blipFill>
        <p:spPr>
          <a:xfrm>
            <a:off x="7086571" y="3327719"/>
            <a:ext cx="2048434" cy="1809750"/>
          </a:xfrm>
          <a:prstGeom prst="rect">
            <a:avLst/>
          </a:prstGeom>
        </p:spPr>
      </p:pic>
      <p:pic>
        <p:nvPicPr>
          <p:cNvPr id="9" name="Picture 8">
            <a:extLst>
              <a:ext uri="{FF2B5EF4-FFF2-40B4-BE49-F238E27FC236}">
                <a16:creationId xmlns:a16="http://schemas.microsoft.com/office/drawing/2014/main" id="{CD0BFFFA-E618-E040-049A-2F1ADAB97668}"/>
              </a:ext>
            </a:extLst>
          </p:cNvPr>
          <p:cNvPicPr>
            <a:picLocks noChangeAspect="1"/>
          </p:cNvPicPr>
          <p:nvPr/>
        </p:nvPicPr>
        <p:blipFill>
          <a:blip r:embed="rId5"/>
          <a:stretch>
            <a:fillRect/>
          </a:stretch>
        </p:blipFill>
        <p:spPr>
          <a:xfrm>
            <a:off x="4572000" y="2614424"/>
            <a:ext cx="2514571" cy="2514571"/>
          </a:xfrm>
          <a:prstGeom prst="rect">
            <a:avLst/>
          </a:prstGeom>
        </p:spPr>
      </p:pic>
    </p:spTree>
    <p:extLst>
      <p:ext uri="{BB962C8B-B14F-4D97-AF65-F5344CB8AC3E}">
        <p14:creationId xmlns:p14="http://schemas.microsoft.com/office/powerpoint/2010/main" val="31016271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25B4C8-4DCE-21E3-F52C-8617F58792B9}"/>
              </a:ext>
            </a:extLst>
          </p:cNvPr>
          <p:cNvSpPr txBox="1"/>
          <p:nvPr/>
        </p:nvSpPr>
        <p:spPr>
          <a:xfrm>
            <a:off x="715617" y="230588"/>
            <a:ext cx="7712765" cy="707886"/>
          </a:xfrm>
          <a:prstGeom prst="rect">
            <a:avLst/>
          </a:prstGeom>
          <a:noFill/>
        </p:spPr>
        <p:txBody>
          <a:bodyPr wrap="square" rtlCol="0">
            <a:spAutoFit/>
          </a:bodyPr>
          <a:lstStyle/>
          <a:p>
            <a:r>
              <a:rPr kumimoji="0" lang="en-US" sz="4000" b="1" i="0" u="none" strike="noStrike" kern="1200" cap="none" spc="0" normalizeH="0" baseline="0" noProof="0" dirty="0">
                <a:ln>
                  <a:noFill/>
                </a:ln>
                <a:solidFill>
                  <a:prstClr val="white"/>
                </a:solidFill>
                <a:effectLst/>
                <a:uLnTx/>
                <a:uFillTx/>
                <a:latin typeface="Times New Roman" panose="02020603050405020304" pitchFamily="18" charset="0"/>
                <a:ea typeface="+mj-ea"/>
                <a:cs typeface="Times New Roman" panose="02020603050405020304" pitchFamily="18" charset="0"/>
              </a:rPr>
              <a:t>720 ILCS 5/7-16</a:t>
            </a:r>
            <a:r>
              <a:rPr kumimoji="0" lang="en-US" sz="4000" b="0" i="0" u="none" strike="noStrike" kern="1200" cap="none" spc="0" normalizeH="0" baseline="0" noProof="0" dirty="0">
                <a:ln>
                  <a:noFill/>
                </a:ln>
                <a:solidFill>
                  <a:prstClr val="white"/>
                </a:solidFill>
                <a:effectLst/>
                <a:uLnTx/>
                <a:uFillTx/>
                <a:latin typeface="Times New Roman" panose="02020603050405020304" pitchFamily="18" charset="0"/>
                <a:ea typeface="+mj-ea"/>
                <a:cs typeface="Times New Roman" panose="02020603050405020304" pitchFamily="18" charset="0"/>
              </a:rPr>
              <a:t>  Duty to Intervene</a:t>
            </a:r>
            <a:endParaRPr lang="en-US" dirty="0"/>
          </a:p>
        </p:txBody>
      </p:sp>
      <p:sp>
        <p:nvSpPr>
          <p:cNvPr id="3" name="TextBox 2">
            <a:extLst>
              <a:ext uri="{FF2B5EF4-FFF2-40B4-BE49-F238E27FC236}">
                <a16:creationId xmlns:a16="http://schemas.microsoft.com/office/drawing/2014/main" id="{E187C247-1C51-952A-7E1E-6ACD6B321DF8}"/>
              </a:ext>
            </a:extLst>
          </p:cNvPr>
          <p:cNvSpPr txBox="1"/>
          <p:nvPr/>
        </p:nvSpPr>
        <p:spPr>
          <a:xfrm>
            <a:off x="1276183" y="1399429"/>
            <a:ext cx="6591632" cy="3194721"/>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(a) A peace officer, or any person acting on behalf of a peace officer, shall have an affirmative duty to intervene to prevent or stop another peace officer in his or her presence from using any unauthorized force or force that exceeds the degree of force permitted, if any, without regard for chain of command.</a:t>
            </a:r>
          </a:p>
        </p:txBody>
      </p:sp>
    </p:spTree>
    <p:extLst>
      <p:ext uri="{BB962C8B-B14F-4D97-AF65-F5344CB8AC3E}">
        <p14:creationId xmlns:p14="http://schemas.microsoft.com/office/powerpoint/2010/main" val="34787697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AF2D3F-4244-2383-106F-26ACBCCDD9C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290B108-B170-D0E9-1172-73A56BCDD196}"/>
              </a:ext>
            </a:extLst>
          </p:cNvPr>
          <p:cNvSpPr txBox="1"/>
          <p:nvPr/>
        </p:nvSpPr>
        <p:spPr>
          <a:xfrm>
            <a:off x="361784" y="294198"/>
            <a:ext cx="8420430" cy="646331"/>
          </a:xfrm>
          <a:prstGeom prst="rect">
            <a:avLst/>
          </a:prstGeom>
          <a:noFill/>
        </p:spPr>
        <p:txBody>
          <a:bodyPr wrap="square" rtlCol="0">
            <a:spAutoFit/>
          </a:bodyPr>
          <a:lstStyle/>
          <a:p>
            <a:r>
              <a:rPr kumimoji="0" lang="en-US" sz="3600" b="1" i="0" u="none" strike="noStrike" kern="1200" cap="none" spc="0" normalizeH="0" baseline="0" noProof="0" dirty="0">
                <a:ln>
                  <a:noFill/>
                </a:ln>
                <a:solidFill>
                  <a:prstClr val="white"/>
                </a:solidFill>
                <a:effectLst/>
                <a:uLnTx/>
                <a:uFillTx/>
                <a:latin typeface="Times New Roman" panose="02020603050405020304" pitchFamily="18" charset="0"/>
                <a:ea typeface="+mj-ea"/>
                <a:cs typeface="Times New Roman" panose="02020603050405020304" pitchFamily="18" charset="0"/>
              </a:rPr>
              <a:t>720 ILCS 5/7-16</a:t>
            </a:r>
            <a:r>
              <a:rPr kumimoji="0" lang="en-US" sz="3600" b="0" i="0" u="none" strike="noStrike" kern="1200" cap="none" spc="0" normalizeH="0" baseline="0" noProof="0" dirty="0">
                <a:ln>
                  <a:noFill/>
                </a:ln>
                <a:solidFill>
                  <a:prstClr val="white"/>
                </a:solidFill>
                <a:effectLst/>
                <a:uLnTx/>
                <a:uFillTx/>
                <a:latin typeface="Times New Roman" panose="02020603050405020304" pitchFamily="18" charset="0"/>
                <a:ea typeface="+mj-ea"/>
                <a:cs typeface="Times New Roman" panose="02020603050405020304" pitchFamily="18" charset="0"/>
              </a:rPr>
              <a:t>  Duty to Intervene (cont’d)</a:t>
            </a:r>
            <a:endParaRPr lang="en-US" sz="3600" dirty="0"/>
          </a:p>
        </p:txBody>
      </p:sp>
      <p:sp>
        <p:nvSpPr>
          <p:cNvPr id="3" name="TextBox 2">
            <a:extLst>
              <a:ext uri="{FF2B5EF4-FFF2-40B4-BE49-F238E27FC236}">
                <a16:creationId xmlns:a16="http://schemas.microsoft.com/office/drawing/2014/main" id="{C0A0E9A6-E58D-EC6B-486D-6A50CD77388C}"/>
              </a:ext>
            </a:extLst>
          </p:cNvPr>
          <p:cNvSpPr txBox="1"/>
          <p:nvPr/>
        </p:nvSpPr>
        <p:spPr>
          <a:xfrm>
            <a:off x="361785" y="1236523"/>
            <a:ext cx="8420429" cy="3083921"/>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(b) A peace officer, or any person acting on behalf of a peace officer, who intervenes as required by this Section </a:t>
            </a:r>
            <a:r>
              <a:rPr kumimoji="0" lang="en-US" sz="24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shall report the intervention to the person designated/identified</a:t>
            </a:r>
            <a:r>
              <a:rPr kumimoji="0" lang="en-US" sz="24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by the law enforcement entity in a manner prescribed by the agency. The report required by this Section must include the </a:t>
            </a:r>
            <a:r>
              <a:rPr kumimoji="0" lang="en-US" sz="24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date, time, and place of the occurrence; the identity, if known, and description of the participants; and a description of the intervention actions taken and whether they were successful.</a:t>
            </a:r>
            <a:r>
              <a:rPr kumimoji="0" lang="en-US" sz="24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In no event shall the report be submitted </a:t>
            </a:r>
            <a:r>
              <a:rPr kumimoji="0" lang="en-US" sz="24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more than 5 days</a:t>
            </a:r>
            <a:r>
              <a:rPr kumimoji="0" lang="en-US" sz="24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after the incident</a:t>
            </a:r>
            <a:endParaRPr kumimoji="0" lang="en-US" sz="24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8141333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83E6C-7D9D-A1E4-D1DE-93D1B78C284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4CB2220-6357-2938-3997-51A365CF2BEC}"/>
              </a:ext>
            </a:extLst>
          </p:cNvPr>
          <p:cNvSpPr txBox="1"/>
          <p:nvPr/>
        </p:nvSpPr>
        <p:spPr>
          <a:xfrm>
            <a:off x="361784" y="294198"/>
            <a:ext cx="8420430" cy="646331"/>
          </a:xfrm>
          <a:prstGeom prst="rect">
            <a:avLst/>
          </a:prstGeom>
          <a:noFill/>
        </p:spPr>
        <p:txBody>
          <a:bodyPr wrap="square" rtlCol="0">
            <a:spAutoFit/>
          </a:bodyPr>
          <a:lstStyle/>
          <a:p>
            <a:r>
              <a:rPr kumimoji="0" lang="en-US" sz="3600" b="1" i="0" u="none" strike="noStrike" kern="1200" cap="none" spc="0" normalizeH="0" baseline="0" noProof="0" dirty="0">
                <a:ln>
                  <a:noFill/>
                </a:ln>
                <a:solidFill>
                  <a:prstClr val="white"/>
                </a:solidFill>
                <a:effectLst/>
                <a:uLnTx/>
                <a:uFillTx/>
                <a:latin typeface="Times New Roman" panose="02020603050405020304" pitchFamily="18" charset="0"/>
                <a:ea typeface="+mj-ea"/>
                <a:cs typeface="Times New Roman" panose="02020603050405020304" pitchFamily="18" charset="0"/>
              </a:rPr>
              <a:t>720 ILCS 5/7-16</a:t>
            </a:r>
            <a:r>
              <a:rPr kumimoji="0" lang="en-US" sz="3600" b="0" i="0" u="none" strike="noStrike" kern="1200" cap="none" spc="0" normalizeH="0" baseline="0" noProof="0" dirty="0">
                <a:ln>
                  <a:noFill/>
                </a:ln>
                <a:solidFill>
                  <a:prstClr val="white"/>
                </a:solidFill>
                <a:effectLst/>
                <a:uLnTx/>
                <a:uFillTx/>
                <a:latin typeface="Times New Roman" panose="02020603050405020304" pitchFamily="18" charset="0"/>
                <a:ea typeface="+mj-ea"/>
                <a:cs typeface="Times New Roman" panose="02020603050405020304" pitchFamily="18" charset="0"/>
              </a:rPr>
              <a:t>  Duty to Intervene (cont’d)</a:t>
            </a:r>
            <a:endParaRPr lang="en-US" sz="3600" dirty="0"/>
          </a:p>
        </p:txBody>
      </p:sp>
      <p:sp>
        <p:nvSpPr>
          <p:cNvPr id="3" name="TextBox 2">
            <a:extLst>
              <a:ext uri="{FF2B5EF4-FFF2-40B4-BE49-F238E27FC236}">
                <a16:creationId xmlns:a16="http://schemas.microsoft.com/office/drawing/2014/main" id="{AFC648EF-FB08-C793-B74F-A508949888F8}"/>
              </a:ext>
            </a:extLst>
          </p:cNvPr>
          <p:cNvSpPr txBox="1"/>
          <p:nvPr/>
        </p:nvSpPr>
        <p:spPr>
          <a:xfrm>
            <a:off x="361784" y="1362188"/>
            <a:ext cx="8420429" cy="2419124"/>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(c) A member of a law enforcement agency </a:t>
            </a:r>
            <a:r>
              <a:rPr kumimoji="0" lang="en-US" sz="2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shall not discipline nor retaliate in any way against a peace officer for intervening as required</a:t>
            </a:r>
            <a:r>
              <a:rPr kumimoji="0" lang="en-US" sz="2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in this Section or for </a:t>
            </a:r>
            <a:r>
              <a:rPr kumimoji="0" lang="en-US" sz="2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reporting unconstitutional or unlawful conduct</a:t>
            </a:r>
            <a:r>
              <a:rPr kumimoji="0" lang="en-US" sz="2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or for </a:t>
            </a:r>
            <a:r>
              <a:rPr kumimoji="0" lang="en-US" sz="2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failing to follow</a:t>
            </a:r>
            <a:r>
              <a:rPr kumimoji="0" lang="en-US" sz="2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 what the officer reasonably believes is an </a:t>
            </a:r>
            <a:r>
              <a:rPr kumimoji="0" lang="en-US" sz="2800" b="0" i="0" u="none" strike="noStrike" kern="1200" cap="none" spc="0" normalizeH="0" baseline="0" noProof="0" dirty="0">
                <a:ln>
                  <a:noFill/>
                </a:ln>
                <a:solidFill>
                  <a:schemeClr val="bg1"/>
                </a:solidFill>
                <a:effectLst/>
                <a:highlight>
                  <a:srgbClr val="FF0000"/>
                </a:highlight>
                <a:uLnTx/>
                <a:uFillTx/>
                <a:latin typeface="Times New Roman" panose="02020603050405020304" pitchFamily="18" charset="0"/>
                <a:ea typeface="+mn-ea"/>
                <a:cs typeface="Times New Roman" panose="02020603050405020304" pitchFamily="18" charset="0"/>
              </a:rPr>
              <a:t>unconstitutional or unlawful directive</a:t>
            </a:r>
            <a:r>
              <a:rPr kumimoji="0" lang="en-US" sz="28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a:t>
            </a:r>
          </a:p>
        </p:txBody>
      </p:sp>
    </p:spTree>
    <p:extLst>
      <p:ext uri="{BB962C8B-B14F-4D97-AF65-F5344CB8AC3E}">
        <p14:creationId xmlns:p14="http://schemas.microsoft.com/office/powerpoint/2010/main" val="4384837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F2AEA61-489A-0BAE-139A-8AC02853B521}"/>
              </a:ext>
            </a:extLst>
          </p:cNvPr>
          <p:cNvSpPr txBox="1"/>
          <p:nvPr/>
        </p:nvSpPr>
        <p:spPr>
          <a:xfrm>
            <a:off x="1185620" y="206513"/>
            <a:ext cx="6772760"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Agency / Department Policy</a:t>
            </a:r>
          </a:p>
        </p:txBody>
      </p:sp>
      <p:pic>
        <p:nvPicPr>
          <p:cNvPr id="9" name="Picture 8">
            <a:extLst>
              <a:ext uri="{FF2B5EF4-FFF2-40B4-BE49-F238E27FC236}">
                <a16:creationId xmlns:a16="http://schemas.microsoft.com/office/drawing/2014/main" id="{B14C514D-522C-1814-DE8F-71FCD29818F4}"/>
              </a:ext>
            </a:extLst>
          </p:cNvPr>
          <p:cNvPicPr>
            <a:picLocks noChangeAspect="1"/>
          </p:cNvPicPr>
          <p:nvPr/>
        </p:nvPicPr>
        <p:blipFill>
          <a:blip r:embed="rId3"/>
          <a:stretch>
            <a:fillRect/>
          </a:stretch>
        </p:blipFill>
        <p:spPr>
          <a:xfrm>
            <a:off x="3300655" y="2067731"/>
            <a:ext cx="2728670" cy="1819114"/>
          </a:xfrm>
          <a:prstGeom prst="rect">
            <a:avLst/>
          </a:prstGeom>
        </p:spPr>
      </p:pic>
      <p:pic>
        <p:nvPicPr>
          <p:cNvPr id="10" name="Picture 9">
            <a:extLst>
              <a:ext uri="{FF2B5EF4-FFF2-40B4-BE49-F238E27FC236}">
                <a16:creationId xmlns:a16="http://schemas.microsoft.com/office/drawing/2014/main" id="{734C5351-1B49-4393-BF67-E8F92EE0BE6F}"/>
              </a:ext>
            </a:extLst>
          </p:cNvPr>
          <p:cNvPicPr>
            <a:picLocks noChangeAspect="1"/>
          </p:cNvPicPr>
          <p:nvPr/>
        </p:nvPicPr>
        <p:blipFill>
          <a:blip r:embed="rId4"/>
          <a:stretch>
            <a:fillRect/>
          </a:stretch>
        </p:blipFill>
        <p:spPr>
          <a:xfrm>
            <a:off x="178232" y="1236311"/>
            <a:ext cx="2728670" cy="1819113"/>
          </a:xfrm>
          <a:prstGeom prst="rect">
            <a:avLst/>
          </a:prstGeom>
        </p:spPr>
      </p:pic>
      <p:pic>
        <p:nvPicPr>
          <p:cNvPr id="11" name="Picture 10">
            <a:extLst>
              <a:ext uri="{FF2B5EF4-FFF2-40B4-BE49-F238E27FC236}">
                <a16:creationId xmlns:a16="http://schemas.microsoft.com/office/drawing/2014/main" id="{3FEF6D47-D768-973A-4A17-37582F728746}"/>
              </a:ext>
            </a:extLst>
          </p:cNvPr>
          <p:cNvPicPr>
            <a:picLocks noChangeAspect="1"/>
          </p:cNvPicPr>
          <p:nvPr/>
        </p:nvPicPr>
        <p:blipFill>
          <a:blip r:embed="rId5"/>
          <a:stretch>
            <a:fillRect/>
          </a:stretch>
        </p:blipFill>
        <p:spPr>
          <a:xfrm>
            <a:off x="6415330" y="3324386"/>
            <a:ext cx="2728670" cy="1819114"/>
          </a:xfrm>
          <a:prstGeom prst="rect">
            <a:avLst/>
          </a:prstGeom>
        </p:spPr>
      </p:pic>
      <p:pic>
        <p:nvPicPr>
          <p:cNvPr id="12" name="Picture 11">
            <a:extLst>
              <a:ext uri="{FF2B5EF4-FFF2-40B4-BE49-F238E27FC236}">
                <a16:creationId xmlns:a16="http://schemas.microsoft.com/office/drawing/2014/main" id="{3259DFFB-42F9-57EF-E01E-31A63EA92BC7}"/>
              </a:ext>
            </a:extLst>
          </p:cNvPr>
          <p:cNvPicPr>
            <a:picLocks noChangeAspect="1"/>
          </p:cNvPicPr>
          <p:nvPr/>
        </p:nvPicPr>
        <p:blipFill>
          <a:blip r:embed="rId6"/>
          <a:stretch>
            <a:fillRect/>
          </a:stretch>
        </p:blipFill>
        <p:spPr>
          <a:xfrm>
            <a:off x="-7747" y="3567113"/>
            <a:ext cx="2914649" cy="1576387"/>
          </a:xfrm>
          <a:prstGeom prst="rect">
            <a:avLst/>
          </a:prstGeom>
        </p:spPr>
      </p:pic>
      <p:pic>
        <p:nvPicPr>
          <p:cNvPr id="13" name="Picture 12">
            <a:extLst>
              <a:ext uri="{FF2B5EF4-FFF2-40B4-BE49-F238E27FC236}">
                <a16:creationId xmlns:a16="http://schemas.microsoft.com/office/drawing/2014/main" id="{B4AE9A82-8D37-4F37-3D8A-6B71D6A23DD3}"/>
              </a:ext>
            </a:extLst>
          </p:cNvPr>
          <p:cNvPicPr>
            <a:picLocks noChangeAspect="1"/>
          </p:cNvPicPr>
          <p:nvPr/>
        </p:nvPicPr>
        <p:blipFill>
          <a:blip r:embed="rId7"/>
          <a:stretch>
            <a:fillRect/>
          </a:stretch>
        </p:blipFill>
        <p:spPr>
          <a:xfrm>
            <a:off x="6448918" y="1231799"/>
            <a:ext cx="2695081" cy="1743876"/>
          </a:xfrm>
          <a:prstGeom prst="rect">
            <a:avLst/>
          </a:prstGeom>
        </p:spPr>
      </p:pic>
    </p:spTree>
    <p:extLst>
      <p:ext uri="{BB962C8B-B14F-4D97-AF65-F5344CB8AC3E}">
        <p14:creationId xmlns:p14="http://schemas.microsoft.com/office/powerpoint/2010/main" val="36418732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135E646-2D9F-FBA8-4326-9725653A32A4}"/>
              </a:ext>
            </a:extLst>
          </p:cNvPr>
          <p:cNvSpPr txBox="1"/>
          <p:nvPr/>
        </p:nvSpPr>
        <p:spPr>
          <a:xfrm>
            <a:off x="678050" y="340963"/>
            <a:ext cx="7787899"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Agency / Department Policy (cont’d)</a:t>
            </a:r>
          </a:p>
        </p:txBody>
      </p:sp>
      <p:sp>
        <p:nvSpPr>
          <p:cNvPr id="5" name="TextBox 4">
            <a:extLst>
              <a:ext uri="{FF2B5EF4-FFF2-40B4-BE49-F238E27FC236}">
                <a16:creationId xmlns:a16="http://schemas.microsoft.com/office/drawing/2014/main" id="{4FE8D5DE-0FBC-0745-B3BD-1C74B5C4A16E}"/>
              </a:ext>
            </a:extLst>
          </p:cNvPr>
          <p:cNvSpPr txBox="1"/>
          <p:nvPr/>
        </p:nvSpPr>
        <p:spPr>
          <a:xfrm>
            <a:off x="608307" y="1440452"/>
            <a:ext cx="3963692" cy="3477875"/>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Agency / Department policies governing Use of Force must comply with the statutory requirements established in the previously mentioned U.S. Supreme Court decisions and Illinois statutes.</a:t>
            </a:r>
          </a:p>
          <a:p>
            <a:pPr marR="0" lvl="0" algn="l" defTabSz="914400" rtl="0" eaLnBrk="1" fontAlgn="auto" latinLnBrk="0" hangingPunct="1">
              <a:lnSpc>
                <a:spcPct val="100000"/>
              </a:lnSpc>
              <a:spcBef>
                <a:spcPts val="0"/>
              </a:spcBef>
              <a:spcAft>
                <a:spcPts val="0"/>
              </a:spcAft>
              <a:buClrTx/>
              <a:buSzTx/>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a:p>
            <a:pPr marR="0" lvl="0" algn="l" defTabSz="914400" rtl="0" eaLnBrk="1" fontAlgn="auto" latinLnBrk="0" hangingPunct="1">
              <a:lnSpc>
                <a:spcPct val="100000"/>
              </a:lnSpc>
              <a:spcBef>
                <a:spcPts val="0"/>
              </a:spcBef>
              <a:spcAft>
                <a:spcPts val="0"/>
              </a:spcAft>
              <a:buClrTx/>
              <a:buSzTx/>
              <a:tabLst/>
              <a:defRPr/>
            </a:pP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Agency / Department policies must be amendable to keep pace with changing statutory requirements and current case law.</a:t>
            </a:r>
          </a:p>
        </p:txBody>
      </p:sp>
      <p:pic>
        <p:nvPicPr>
          <p:cNvPr id="6" name="Picture 5">
            <a:extLst>
              <a:ext uri="{FF2B5EF4-FFF2-40B4-BE49-F238E27FC236}">
                <a16:creationId xmlns:a16="http://schemas.microsoft.com/office/drawing/2014/main" id="{581EDB06-2EE8-A54E-EA02-27F78D4F7485}"/>
              </a:ext>
            </a:extLst>
          </p:cNvPr>
          <p:cNvPicPr>
            <a:picLocks noChangeAspect="1"/>
          </p:cNvPicPr>
          <p:nvPr/>
        </p:nvPicPr>
        <p:blipFill>
          <a:blip r:embed="rId3"/>
          <a:stretch>
            <a:fillRect/>
          </a:stretch>
        </p:blipFill>
        <p:spPr>
          <a:xfrm>
            <a:off x="4800280" y="1440451"/>
            <a:ext cx="4343720" cy="3362085"/>
          </a:xfrm>
          <a:prstGeom prst="rect">
            <a:avLst/>
          </a:prstGeom>
        </p:spPr>
      </p:pic>
    </p:spTree>
    <p:extLst>
      <p:ext uri="{BB962C8B-B14F-4D97-AF65-F5344CB8AC3E}">
        <p14:creationId xmlns:p14="http://schemas.microsoft.com/office/powerpoint/2010/main" val="32263253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88927C-6CE6-D379-7F1A-9E22AA4516B9}"/>
              </a:ext>
            </a:extLst>
          </p:cNvPr>
          <p:cNvSpPr txBox="1"/>
          <p:nvPr/>
        </p:nvSpPr>
        <p:spPr>
          <a:xfrm>
            <a:off x="104613" y="309965"/>
            <a:ext cx="3452248" cy="4154984"/>
          </a:xfrm>
          <a:prstGeom prst="rect">
            <a:avLst/>
          </a:prstGeom>
          <a:noFill/>
        </p:spPr>
        <p:txBody>
          <a:bodyPr wrap="square" rtlCol="0">
            <a:spAutoFit/>
          </a:bodyPr>
          <a:lstStyle/>
          <a:p>
            <a:r>
              <a:rPr kumimoji="0" lang="en-US" sz="4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Constitutional / Proper Use of LE Authority in Conducting Traffic Stops</a:t>
            </a:r>
            <a:endParaRPr lang="en-US" dirty="0"/>
          </a:p>
        </p:txBody>
      </p:sp>
      <p:pic>
        <p:nvPicPr>
          <p:cNvPr id="4" name="Picture 3">
            <a:extLst>
              <a:ext uri="{FF2B5EF4-FFF2-40B4-BE49-F238E27FC236}">
                <a16:creationId xmlns:a16="http://schemas.microsoft.com/office/drawing/2014/main" id="{EA80BB67-A53E-C3F7-D9F9-6C613FBA4EFC}"/>
              </a:ext>
            </a:extLst>
          </p:cNvPr>
          <p:cNvPicPr>
            <a:picLocks noChangeAspect="1"/>
          </p:cNvPicPr>
          <p:nvPr/>
        </p:nvPicPr>
        <p:blipFill>
          <a:blip r:embed="rId3"/>
          <a:stretch>
            <a:fillRect/>
          </a:stretch>
        </p:blipFill>
        <p:spPr>
          <a:xfrm>
            <a:off x="3742841" y="442200"/>
            <a:ext cx="5401159" cy="4050869"/>
          </a:xfrm>
          <a:prstGeom prst="rect">
            <a:avLst/>
          </a:prstGeom>
        </p:spPr>
      </p:pic>
    </p:spTree>
    <p:extLst>
      <p:ext uri="{BB962C8B-B14F-4D97-AF65-F5344CB8AC3E}">
        <p14:creationId xmlns:p14="http://schemas.microsoft.com/office/powerpoint/2010/main" val="23234853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B4CF54F-28FC-37AB-FE6E-2BEAEB37645D}"/>
              </a:ext>
            </a:extLst>
          </p:cNvPr>
          <p:cNvSpPr txBox="1"/>
          <p:nvPr/>
        </p:nvSpPr>
        <p:spPr>
          <a:xfrm>
            <a:off x="286718" y="77492"/>
            <a:ext cx="8400081"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Fourth Amendment Requirements – Reasonable Suspicion</a:t>
            </a:r>
          </a:p>
        </p:txBody>
      </p:sp>
      <p:sp>
        <p:nvSpPr>
          <p:cNvPr id="4" name="TextBox 3">
            <a:extLst>
              <a:ext uri="{FF2B5EF4-FFF2-40B4-BE49-F238E27FC236}">
                <a16:creationId xmlns:a16="http://schemas.microsoft.com/office/drawing/2014/main" id="{564088A5-6FE8-78A5-F314-9CE9D71A8622}"/>
              </a:ext>
            </a:extLst>
          </p:cNvPr>
          <p:cNvSpPr txBox="1"/>
          <p:nvPr/>
        </p:nvSpPr>
        <p:spPr>
          <a:xfrm>
            <a:off x="286718" y="1642820"/>
            <a:ext cx="4060557" cy="3139321"/>
          </a:xfrm>
          <a:prstGeom prst="rect">
            <a:avLst/>
          </a:prstGeom>
          <a:noFill/>
        </p:spPr>
        <p:txBody>
          <a:bodyPr wrap="square" rtlCol="0">
            <a:spAutoFit/>
          </a:bodyPr>
          <a:lstStyle/>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The first condition that may be met to provide legal justification for a traffic stop is:</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a:p>
            <a:pPr marL="914400" marR="0" lvl="1"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Reasonable Suspicion – Lower level than Probable Cause, but the officers must have an articulable reason to believe a traffic violation / crime has been committed.  Must be more than just a “Hunch”.</a:t>
            </a:r>
          </a:p>
        </p:txBody>
      </p:sp>
      <p:pic>
        <p:nvPicPr>
          <p:cNvPr id="6" name="Picture 5">
            <a:extLst>
              <a:ext uri="{FF2B5EF4-FFF2-40B4-BE49-F238E27FC236}">
                <a16:creationId xmlns:a16="http://schemas.microsoft.com/office/drawing/2014/main" id="{FB345CC2-4AE8-C55C-1CCB-CE665966C495}"/>
              </a:ext>
            </a:extLst>
          </p:cNvPr>
          <p:cNvPicPr>
            <a:picLocks noChangeAspect="1"/>
          </p:cNvPicPr>
          <p:nvPr/>
        </p:nvPicPr>
        <p:blipFill>
          <a:blip r:embed="rId2"/>
          <a:stretch>
            <a:fillRect/>
          </a:stretch>
        </p:blipFill>
        <p:spPr>
          <a:xfrm>
            <a:off x="4486758" y="1711353"/>
            <a:ext cx="4525989" cy="3002253"/>
          </a:xfrm>
          <a:prstGeom prst="rect">
            <a:avLst/>
          </a:prstGeom>
        </p:spPr>
      </p:pic>
    </p:spTree>
    <p:extLst>
      <p:ext uri="{BB962C8B-B14F-4D97-AF65-F5344CB8AC3E}">
        <p14:creationId xmlns:p14="http://schemas.microsoft.com/office/powerpoint/2010/main" val="9828920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E8FC0F-B46B-34E5-7AAF-64DDD8594CD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89708A2-2E67-2303-F660-F9906F713249}"/>
              </a:ext>
            </a:extLst>
          </p:cNvPr>
          <p:cNvSpPr txBox="1"/>
          <p:nvPr/>
        </p:nvSpPr>
        <p:spPr>
          <a:xfrm>
            <a:off x="286718" y="77492"/>
            <a:ext cx="8400081"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Fourth Amendment Requirements – Reasonable Suspicion</a:t>
            </a:r>
          </a:p>
        </p:txBody>
      </p:sp>
      <p:sp>
        <p:nvSpPr>
          <p:cNvPr id="4" name="TextBox 3">
            <a:extLst>
              <a:ext uri="{FF2B5EF4-FFF2-40B4-BE49-F238E27FC236}">
                <a16:creationId xmlns:a16="http://schemas.microsoft.com/office/drawing/2014/main" id="{72BDB4B6-B02C-A178-BE0C-D8DAAF971A72}"/>
              </a:ext>
            </a:extLst>
          </p:cNvPr>
          <p:cNvSpPr txBox="1"/>
          <p:nvPr/>
        </p:nvSpPr>
        <p:spPr>
          <a:xfrm>
            <a:off x="286718" y="1642820"/>
            <a:ext cx="3874577" cy="3323987"/>
          </a:xfrm>
          <a:prstGeom prst="rect">
            <a:avLst/>
          </a:prstGeom>
          <a:noFill/>
        </p:spPr>
        <p:txBody>
          <a:bodyPr wrap="square" rtlCol="0">
            <a:spAutoFit/>
          </a:bodyPr>
          <a:lstStyle/>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The second condition that can be met to justify conducting a traffic stop is:</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a:p>
            <a:pPr marL="1028700" marR="0" lvl="1"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Probable Cause – Officer’s firsthand witnessing of a violation, Credible third-party information.</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An officer must balance the rights of the individual detained with the need to investigate the witnessed / reported violation.</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pic>
        <p:nvPicPr>
          <p:cNvPr id="6" name="Picture 5">
            <a:extLst>
              <a:ext uri="{FF2B5EF4-FFF2-40B4-BE49-F238E27FC236}">
                <a16:creationId xmlns:a16="http://schemas.microsoft.com/office/drawing/2014/main" id="{DBC24272-C7A5-DA91-766D-BCC3158A7901}"/>
              </a:ext>
            </a:extLst>
          </p:cNvPr>
          <p:cNvPicPr>
            <a:picLocks noChangeAspect="1"/>
          </p:cNvPicPr>
          <p:nvPr/>
        </p:nvPicPr>
        <p:blipFill>
          <a:blip r:embed="rId2"/>
          <a:stretch>
            <a:fillRect/>
          </a:stretch>
        </p:blipFill>
        <p:spPr>
          <a:xfrm>
            <a:off x="4486758" y="1642820"/>
            <a:ext cx="4525989" cy="3002253"/>
          </a:xfrm>
          <a:prstGeom prst="rect">
            <a:avLst/>
          </a:prstGeom>
        </p:spPr>
      </p:pic>
    </p:spTree>
    <p:extLst>
      <p:ext uri="{BB962C8B-B14F-4D97-AF65-F5344CB8AC3E}">
        <p14:creationId xmlns:p14="http://schemas.microsoft.com/office/powerpoint/2010/main" val="8520987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41F954-D087-6BC4-81A2-A4DC4F8565FD}"/>
              </a:ext>
            </a:extLst>
          </p:cNvPr>
          <p:cNvSpPr txBox="1"/>
          <p:nvPr/>
        </p:nvSpPr>
        <p:spPr>
          <a:xfrm>
            <a:off x="636104" y="349857"/>
            <a:ext cx="7983110" cy="1077218"/>
          </a:xfrm>
          <a:prstGeom prst="rect">
            <a:avLst/>
          </a:prstGeom>
          <a:noFill/>
        </p:spPr>
        <p:txBody>
          <a:bodyPr wrap="square" rtlCol="0">
            <a:spAutoFit/>
          </a:bodyPr>
          <a:lstStyle/>
          <a:p>
            <a:r>
              <a:rPr lang="en-US" sz="3200" dirty="0">
                <a:solidFill>
                  <a:schemeClr val="bg1"/>
                </a:solidFill>
                <a:latin typeface="Times New Roman" panose="02020603050405020304" pitchFamily="18" charset="0"/>
                <a:cs typeface="Times New Roman" panose="02020603050405020304" pitchFamily="18" charset="0"/>
              </a:rPr>
              <a:t>U.S. Supreme Court Decisions Affirming Legality of Conducting Traffic Stops</a:t>
            </a:r>
          </a:p>
        </p:txBody>
      </p:sp>
      <p:sp>
        <p:nvSpPr>
          <p:cNvPr id="4" name="TextBox 3">
            <a:extLst>
              <a:ext uri="{FF2B5EF4-FFF2-40B4-BE49-F238E27FC236}">
                <a16:creationId xmlns:a16="http://schemas.microsoft.com/office/drawing/2014/main" id="{22CF4274-2BE1-206B-0664-29F7568A6A86}"/>
              </a:ext>
            </a:extLst>
          </p:cNvPr>
          <p:cNvSpPr txBox="1"/>
          <p:nvPr/>
        </p:nvSpPr>
        <p:spPr>
          <a:xfrm>
            <a:off x="636104" y="1645920"/>
            <a:ext cx="5136543" cy="2862322"/>
          </a:xfrm>
          <a:prstGeom prst="rect">
            <a:avLst/>
          </a:prstGeom>
          <a:noFill/>
        </p:spPr>
        <p:txBody>
          <a:bodyPr wrap="square" rtlCol="0">
            <a:spAutoFit/>
          </a:bodyPr>
          <a:lstStyle/>
          <a:p>
            <a:r>
              <a:rPr lang="en-US" sz="1800" dirty="0">
                <a:solidFill>
                  <a:schemeClr val="bg1"/>
                </a:solidFill>
                <a:latin typeface="Times New Roman" panose="02020603050405020304" pitchFamily="18" charset="0"/>
                <a:cs typeface="Times New Roman" panose="02020603050405020304" pitchFamily="18" charset="0"/>
              </a:rPr>
              <a:t>Terry v. Ohio 392 U.S. 1 (1968): Allows for Investigative Stops based on Reasonable Suspicion that a crime has been, or may be, committed.  The stop is brief with the purpose of investigating a potential criminal violation</a:t>
            </a:r>
          </a:p>
          <a:p>
            <a:endParaRPr lang="en-US" sz="1800" dirty="0">
              <a:solidFill>
                <a:schemeClr val="bg1"/>
              </a:solidFill>
              <a:latin typeface="Times New Roman" panose="02020603050405020304" pitchFamily="18" charset="0"/>
              <a:cs typeface="Times New Roman" panose="02020603050405020304" pitchFamily="18" charset="0"/>
            </a:endParaRPr>
          </a:p>
          <a:p>
            <a:r>
              <a:rPr lang="en-US" sz="1800" dirty="0">
                <a:solidFill>
                  <a:schemeClr val="bg1"/>
                </a:solidFill>
                <a:latin typeface="Times New Roman" panose="02020603050405020304" pitchFamily="18" charset="0"/>
                <a:cs typeface="Times New Roman" panose="02020603050405020304" pitchFamily="18" charset="0"/>
              </a:rPr>
              <a:t>Whren v. United States 517 U.S. 806 (1996): Held that a traffic stop is constitutionally valid if there is an objective, factual basis (probable cause) for the traffic stop.  </a:t>
            </a:r>
          </a:p>
        </p:txBody>
      </p:sp>
      <p:pic>
        <p:nvPicPr>
          <p:cNvPr id="5" name="Picture 4">
            <a:extLst>
              <a:ext uri="{FF2B5EF4-FFF2-40B4-BE49-F238E27FC236}">
                <a16:creationId xmlns:a16="http://schemas.microsoft.com/office/drawing/2014/main" id="{4237B288-EEA4-D0DD-3C55-E64F7464C8FA}"/>
              </a:ext>
            </a:extLst>
          </p:cNvPr>
          <p:cNvPicPr>
            <a:picLocks noChangeAspect="1"/>
          </p:cNvPicPr>
          <p:nvPr/>
        </p:nvPicPr>
        <p:blipFill>
          <a:blip r:embed="rId2"/>
          <a:stretch>
            <a:fillRect/>
          </a:stretch>
        </p:blipFill>
        <p:spPr>
          <a:xfrm>
            <a:off x="5841724" y="2941983"/>
            <a:ext cx="3302276" cy="2201517"/>
          </a:xfrm>
          <a:prstGeom prst="rect">
            <a:avLst/>
          </a:prstGeom>
        </p:spPr>
      </p:pic>
    </p:spTree>
    <p:extLst>
      <p:ext uri="{BB962C8B-B14F-4D97-AF65-F5344CB8AC3E}">
        <p14:creationId xmlns:p14="http://schemas.microsoft.com/office/powerpoint/2010/main" val="23892480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3F7B4D-9D55-FBBB-4F2F-7AAC617E2ED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C628ADD-B181-DDE4-D18B-1D11224612C0}"/>
              </a:ext>
            </a:extLst>
          </p:cNvPr>
          <p:cNvSpPr txBox="1"/>
          <p:nvPr/>
        </p:nvSpPr>
        <p:spPr>
          <a:xfrm>
            <a:off x="636104" y="349857"/>
            <a:ext cx="7983110" cy="1077218"/>
          </a:xfrm>
          <a:prstGeom prst="rect">
            <a:avLst/>
          </a:prstGeom>
          <a:noFill/>
        </p:spPr>
        <p:txBody>
          <a:bodyPr wrap="square" rtlCol="0">
            <a:spAutoFit/>
          </a:bodyPr>
          <a:lstStyle/>
          <a:p>
            <a:r>
              <a:rPr lang="en-US" sz="3200" dirty="0">
                <a:solidFill>
                  <a:schemeClr val="bg1"/>
                </a:solidFill>
                <a:latin typeface="Times New Roman" panose="02020603050405020304" pitchFamily="18" charset="0"/>
                <a:cs typeface="Times New Roman" panose="02020603050405020304" pitchFamily="18" charset="0"/>
              </a:rPr>
              <a:t>U.S. Supreme Court Decisions Affirming Legality of Removal of Occupants</a:t>
            </a:r>
          </a:p>
        </p:txBody>
      </p:sp>
      <p:sp>
        <p:nvSpPr>
          <p:cNvPr id="4" name="TextBox 3">
            <a:extLst>
              <a:ext uri="{FF2B5EF4-FFF2-40B4-BE49-F238E27FC236}">
                <a16:creationId xmlns:a16="http://schemas.microsoft.com/office/drawing/2014/main" id="{93850E6D-1298-0CE9-4222-8C43BE0D0D91}"/>
              </a:ext>
            </a:extLst>
          </p:cNvPr>
          <p:cNvSpPr txBox="1"/>
          <p:nvPr/>
        </p:nvSpPr>
        <p:spPr>
          <a:xfrm>
            <a:off x="636104" y="1645920"/>
            <a:ext cx="5136543" cy="3416320"/>
          </a:xfrm>
          <a:prstGeom prst="rect">
            <a:avLst/>
          </a:prstGeom>
          <a:noFill/>
        </p:spPr>
        <p:txBody>
          <a:bodyPr wrap="square" rtlCol="0">
            <a:spAutoFit/>
          </a:bodyPr>
          <a:lstStyle/>
          <a:p>
            <a:r>
              <a:rPr lang="en-US" sz="1800" dirty="0">
                <a:solidFill>
                  <a:schemeClr val="bg1"/>
                </a:solidFill>
                <a:latin typeface="Times New Roman" panose="02020603050405020304" pitchFamily="18" charset="0"/>
                <a:cs typeface="Times New Roman" panose="02020603050405020304" pitchFamily="18" charset="0"/>
              </a:rPr>
              <a:t>Pennsylvania v. Mimms 434 U.S. 106 (1977): Once a driver is lawfully stopped, an officer may order the driver out of the vehicle without violating the Fourth Amendment.  The driver is already stopped, so being removed from the vehicle is a minimal intrusion, and the removal can aid in officer safety.</a:t>
            </a:r>
          </a:p>
          <a:p>
            <a:endParaRPr lang="en-US" sz="1800" dirty="0">
              <a:solidFill>
                <a:schemeClr val="bg1"/>
              </a:solidFill>
              <a:latin typeface="Times New Roman" panose="02020603050405020304" pitchFamily="18" charset="0"/>
              <a:cs typeface="Times New Roman" panose="02020603050405020304" pitchFamily="18" charset="0"/>
            </a:endParaRPr>
          </a:p>
          <a:p>
            <a:r>
              <a:rPr lang="en-US" sz="1800" dirty="0">
                <a:solidFill>
                  <a:schemeClr val="bg1"/>
                </a:solidFill>
                <a:latin typeface="Times New Roman" panose="02020603050405020304" pitchFamily="18" charset="0"/>
                <a:cs typeface="Times New Roman" panose="02020603050405020304" pitchFamily="18" charset="0"/>
              </a:rPr>
              <a:t>Maryland v. Wilson 519 U.S. 408 (1997): The Court extended the provisions of Mimms to passengers inside the vehicle.  Again, showing that the removal was a minimal intrusion compared with the potential increase in officer safety.</a:t>
            </a:r>
          </a:p>
        </p:txBody>
      </p:sp>
    </p:spTree>
    <p:extLst>
      <p:ext uri="{BB962C8B-B14F-4D97-AF65-F5344CB8AC3E}">
        <p14:creationId xmlns:p14="http://schemas.microsoft.com/office/powerpoint/2010/main" val="5745389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C92D32-342E-6702-CBD8-919674DE1AA9}"/>
              </a:ext>
            </a:extLst>
          </p:cNvPr>
          <p:cNvSpPr txBox="1"/>
          <p:nvPr/>
        </p:nvSpPr>
        <p:spPr>
          <a:xfrm>
            <a:off x="238539" y="190831"/>
            <a:ext cx="8627165" cy="1200329"/>
          </a:xfrm>
          <a:prstGeom prst="rect">
            <a:avLst/>
          </a:prstGeom>
          <a:noFill/>
        </p:spPr>
        <p:txBody>
          <a:bodyPr wrap="square" rtlCol="0">
            <a:spAutoFit/>
          </a:bodyPr>
          <a:lstStyle/>
          <a:p>
            <a:r>
              <a:rPr kumimoji="0" lang="en-US" sz="3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Circumstances that may necessitate the need to conduct a High – Risk Traffic Stop</a:t>
            </a:r>
            <a:endParaRPr lang="en-US" sz="3600" dirty="0"/>
          </a:p>
        </p:txBody>
      </p:sp>
      <p:sp>
        <p:nvSpPr>
          <p:cNvPr id="3" name="TextBox 2">
            <a:extLst>
              <a:ext uri="{FF2B5EF4-FFF2-40B4-BE49-F238E27FC236}">
                <a16:creationId xmlns:a16="http://schemas.microsoft.com/office/drawing/2014/main" id="{C09BAF51-4BEF-BBF5-B07E-C78432C981B8}"/>
              </a:ext>
            </a:extLst>
          </p:cNvPr>
          <p:cNvSpPr txBox="1"/>
          <p:nvPr/>
        </p:nvSpPr>
        <p:spPr>
          <a:xfrm>
            <a:off x="238539" y="1505572"/>
            <a:ext cx="5454595" cy="3539430"/>
          </a:xfrm>
          <a:prstGeom prst="rect">
            <a:avLst/>
          </a:prstGeom>
          <a:noFill/>
        </p:spPr>
        <p:txBody>
          <a:bodyPr wrap="square" rtlCol="0">
            <a:spAutoFit/>
          </a:bodyPr>
          <a:lstStyle/>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Forcible Felonies</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Stolen Vehicles</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Suicidal / Mental Health Situations</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Circumstances likely to expose an officer(s) and other individual(s) to an increased safety threat.</a:t>
            </a:r>
          </a:p>
        </p:txBody>
      </p:sp>
      <p:pic>
        <p:nvPicPr>
          <p:cNvPr id="5" name="Picture 4">
            <a:extLst>
              <a:ext uri="{FF2B5EF4-FFF2-40B4-BE49-F238E27FC236}">
                <a16:creationId xmlns:a16="http://schemas.microsoft.com/office/drawing/2014/main" id="{BBB7DC48-4122-1672-280C-A35EEB3EA700}"/>
              </a:ext>
            </a:extLst>
          </p:cNvPr>
          <p:cNvPicPr>
            <a:picLocks noChangeAspect="1"/>
          </p:cNvPicPr>
          <p:nvPr/>
        </p:nvPicPr>
        <p:blipFill>
          <a:blip r:embed="rId3"/>
          <a:stretch>
            <a:fillRect/>
          </a:stretch>
        </p:blipFill>
        <p:spPr>
          <a:xfrm>
            <a:off x="5494627" y="1456323"/>
            <a:ext cx="3649373" cy="3637928"/>
          </a:xfrm>
          <a:prstGeom prst="rect">
            <a:avLst/>
          </a:prstGeom>
        </p:spPr>
      </p:pic>
    </p:spTree>
    <p:extLst>
      <p:ext uri="{BB962C8B-B14F-4D97-AF65-F5344CB8AC3E}">
        <p14:creationId xmlns:p14="http://schemas.microsoft.com/office/powerpoint/2010/main" val="9134267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797EF79-DFB1-6E45-26F6-54D94F35523A}"/>
              </a:ext>
            </a:extLst>
          </p:cNvPr>
          <p:cNvSpPr txBox="1"/>
          <p:nvPr/>
        </p:nvSpPr>
        <p:spPr>
          <a:xfrm>
            <a:off x="6416702" y="190831"/>
            <a:ext cx="2727298" cy="440120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Proper Tactical Positioning as Related to High – Risk Traffic Stops</a:t>
            </a:r>
          </a:p>
        </p:txBody>
      </p:sp>
      <p:pic>
        <p:nvPicPr>
          <p:cNvPr id="6" name="Picture 5">
            <a:extLst>
              <a:ext uri="{FF2B5EF4-FFF2-40B4-BE49-F238E27FC236}">
                <a16:creationId xmlns:a16="http://schemas.microsoft.com/office/drawing/2014/main" id="{7D4BB6C5-EF1E-B58D-BF24-E513E0914A0E}"/>
              </a:ext>
            </a:extLst>
          </p:cNvPr>
          <p:cNvPicPr>
            <a:picLocks noChangeAspect="1"/>
          </p:cNvPicPr>
          <p:nvPr/>
        </p:nvPicPr>
        <p:blipFill>
          <a:blip r:embed="rId3"/>
          <a:stretch>
            <a:fillRect/>
          </a:stretch>
        </p:blipFill>
        <p:spPr>
          <a:xfrm>
            <a:off x="0" y="0"/>
            <a:ext cx="5950212" cy="5143500"/>
          </a:xfrm>
          <a:prstGeom prst="rect">
            <a:avLst/>
          </a:prstGeom>
        </p:spPr>
      </p:pic>
    </p:spTree>
    <p:extLst>
      <p:ext uri="{BB962C8B-B14F-4D97-AF65-F5344CB8AC3E}">
        <p14:creationId xmlns:p14="http://schemas.microsoft.com/office/powerpoint/2010/main" val="34916757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E66C021-AC72-CA6C-E7B8-3B47DA6F9C6A}"/>
              </a:ext>
            </a:extLst>
          </p:cNvPr>
          <p:cNvSpPr txBox="1"/>
          <p:nvPr/>
        </p:nvSpPr>
        <p:spPr>
          <a:xfrm>
            <a:off x="526942" y="333214"/>
            <a:ext cx="4827722" cy="707886"/>
          </a:xfrm>
          <a:prstGeom prst="rect">
            <a:avLst/>
          </a:prstGeom>
          <a:noFill/>
        </p:spPr>
        <p:txBody>
          <a:bodyPr wrap="square" rtlCol="0">
            <a:spAutoFit/>
          </a:bodyPr>
          <a:lstStyle/>
          <a:p>
            <a:r>
              <a:rPr kumimoji="0" lang="en-US" sz="4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Use of Pillars</a:t>
            </a:r>
            <a:endParaRPr lang="en-US" dirty="0"/>
          </a:p>
        </p:txBody>
      </p:sp>
      <p:sp>
        <p:nvSpPr>
          <p:cNvPr id="4" name="TextBox 3">
            <a:extLst>
              <a:ext uri="{FF2B5EF4-FFF2-40B4-BE49-F238E27FC236}">
                <a16:creationId xmlns:a16="http://schemas.microsoft.com/office/drawing/2014/main" id="{F177D36A-FDC4-BF6F-0FAF-A9D7B5E5F8AC}"/>
              </a:ext>
            </a:extLst>
          </p:cNvPr>
          <p:cNvSpPr txBox="1"/>
          <p:nvPr/>
        </p:nvSpPr>
        <p:spPr>
          <a:xfrm>
            <a:off x="526942" y="1580826"/>
            <a:ext cx="4486760" cy="2554545"/>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Will provide ballistic protection</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Can be “stacked” – multiple pillars in line – between officer(s) and suspect(s)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The number of pillars available is dependent on the type of vehicle.</a:t>
            </a:r>
          </a:p>
        </p:txBody>
      </p:sp>
    </p:spTree>
    <p:extLst>
      <p:ext uri="{BB962C8B-B14F-4D97-AF65-F5344CB8AC3E}">
        <p14:creationId xmlns:p14="http://schemas.microsoft.com/office/powerpoint/2010/main" val="506020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1DBE3-AF46-EFAA-7193-097C58AB5BE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C48F83B-3313-831F-4431-72A5ACB1F691}"/>
              </a:ext>
            </a:extLst>
          </p:cNvPr>
          <p:cNvSpPr txBox="1"/>
          <p:nvPr/>
        </p:nvSpPr>
        <p:spPr>
          <a:xfrm>
            <a:off x="526942" y="333214"/>
            <a:ext cx="4827722" cy="707886"/>
          </a:xfrm>
          <a:prstGeom prst="rect">
            <a:avLst/>
          </a:prstGeom>
          <a:noFill/>
        </p:spPr>
        <p:txBody>
          <a:bodyPr wrap="square" rtlCol="0">
            <a:spAutoFit/>
          </a:bodyPr>
          <a:lstStyle/>
          <a:p>
            <a:r>
              <a:rPr kumimoji="0" lang="en-US" sz="4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Pillars</a:t>
            </a:r>
            <a:endParaRPr lang="en-US" dirty="0"/>
          </a:p>
        </p:txBody>
      </p:sp>
      <p:pic>
        <p:nvPicPr>
          <p:cNvPr id="2" name="Picture 1">
            <a:extLst>
              <a:ext uri="{FF2B5EF4-FFF2-40B4-BE49-F238E27FC236}">
                <a16:creationId xmlns:a16="http://schemas.microsoft.com/office/drawing/2014/main" id="{03C1ABE3-D5E3-CDCE-AF6E-AC5C305C9465}"/>
              </a:ext>
            </a:extLst>
          </p:cNvPr>
          <p:cNvPicPr>
            <a:picLocks noChangeAspect="1"/>
          </p:cNvPicPr>
          <p:nvPr/>
        </p:nvPicPr>
        <p:blipFill>
          <a:blip r:embed="rId3"/>
          <a:stretch>
            <a:fillRect/>
          </a:stretch>
        </p:blipFill>
        <p:spPr>
          <a:xfrm>
            <a:off x="1538206" y="1639094"/>
            <a:ext cx="6067587" cy="3263213"/>
          </a:xfrm>
          <a:prstGeom prst="rect">
            <a:avLst/>
          </a:prstGeom>
        </p:spPr>
      </p:pic>
      <p:sp>
        <p:nvSpPr>
          <p:cNvPr id="5" name="TextBox 4">
            <a:extLst>
              <a:ext uri="{FF2B5EF4-FFF2-40B4-BE49-F238E27FC236}">
                <a16:creationId xmlns:a16="http://schemas.microsoft.com/office/drawing/2014/main" id="{0D3D4D38-2011-1FFA-8329-DEE003C361EA}"/>
              </a:ext>
            </a:extLst>
          </p:cNvPr>
          <p:cNvSpPr txBox="1"/>
          <p:nvPr/>
        </p:nvSpPr>
        <p:spPr>
          <a:xfrm>
            <a:off x="1751308" y="2216258"/>
            <a:ext cx="1061634"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D Pillar</a:t>
            </a:r>
          </a:p>
        </p:txBody>
      </p:sp>
      <p:sp>
        <p:nvSpPr>
          <p:cNvPr id="6" name="TextBox 5">
            <a:extLst>
              <a:ext uri="{FF2B5EF4-FFF2-40B4-BE49-F238E27FC236}">
                <a16:creationId xmlns:a16="http://schemas.microsoft.com/office/drawing/2014/main" id="{35E19CC6-B682-D5FD-3C3C-B92712350123}"/>
              </a:ext>
            </a:extLst>
          </p:cNvPr>
          <p:cNvSpPr txBox="1"/>
          <p:nvPr/>
        </p:nvSpPr>
        <p:spPr>
          <a:xfrm>
            <a:off x="3078350" y="2216258"/>
            <a:ext cx="953146"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C Pillar</a:t>
            </a:r>
          </a:p>
        </p:txBody>
      </p:sp>
      <p:sp>
        <p:nvSpPr>
          <p:cNvPr id="7" name="TextBox 6">
            <a:extLst>
              <a:ext uri="{FF2B5EF4-FFF2-40B4-BE49-F238E27FC236}">
                <a16:creationId xmlns:a16="http://schemas.microsoft.com/office/drawing/2014/main" id="{81CABB34-881C-72A9-E3A7-0BC43DCE72FC}"/>
              </a:ext>
            </a:extLst>
          </p:cNvPr>
          <p:cNvSpPr txBox="1"/>
          <p:nvPr/>
        </p:nvSpPr>
        <p:spPr>
          <a:xfrm>
            <a:off x="4330807" y="2233196"/>
            <a:ext cx="991891"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B Pillar</a:t>
            </a:r>
          </a:p>
        </p:txBody>
      </p:sp>
      <p:sp>
        <p:nvSpPr>
          <p:cNvPr id="8" name="TextBox 7">
            <a:extLst>
              <a:ext uri="{FF2B5EF4-FFF2-40B4-BE49-F238E27FC236}">
                <a16:creationId xmlns:a16="http://schemas.microsoft.com/office/drawing/2014/main" id="{A8B7CB13-A642-D576-4092-09C82F8D8744}"/>
              </a:ext>
            </a:extLst>
          </p:cNvPr>
          <p:cNvSpPr txBox="1"/>
          <p:nvPr/>
        </p:nvSpPr>
        <p:spPr>
          <a:xfrm>
            <a:off x="5492210" y="2233196"/>
            <a:ext cx="1348353"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A Pillar</a:t>
            </a:r>
          </a:p>
        </p:txBody>
      </p:sp>
      <p:pic>
        <p:nvPicPr>
          <p:cNvPr id="11" name="Picture 10">
            <a:extLst>
              <a:ext uri="{FF2B5EF4-FFF2-40B4-BE49-F238E27FC236}">
                <a16:creationId xmlns:a16="http://schemas.microsoft.com/office/drawing/2014/main" id="{5822D7C2-CA4C-3755-A2C9-E91807E2104C}"/>
              </a:ext>
            </a:extLst>
          </p:cNvPr>
          <p:cNvPicPr>
            <a:picLocks noChangeAspect="1"/>
          </p:cNvPicPr>
          <p:nvPr/>
        </p:nvPicPr>
        <p:blipFill>
          <a:blip r:embed="rId4"/>
          <a:stretch>
            <a:fillRect/>
          </a:stretch>
        </p:blipFill>
        <p:spPr>
          <a:xfrm rot="21230866">
            <a:off x="2192824" y="2489549"/>
            <a:ext cx="414544" cy="761130"/>
          </a:xfrm>
          <a:prstGeom prst="rect">
            <a:avLst/>
          </a:prstGeom>
        </p:spPr>
      </p:pic>
      <p:pic>
        <p:nvPicPr>
          <p:cNvPr id="12" name="Picture 11">
            <a:extLst>
              <a:ext uri="{FF2B5EF4-FFF2-40B4-BE49-F238E27FC236}">
                <a16:creationId xmlns:a16="http://schemas.microsoft.com/office/drawing/2014/main" id="{85F2EF50-9EE4-46D4-2F90-97E7949C6282}"/>
              </a:ext>
            </a:extLst>
          </p:cNvPr>
          <p:cNvPicPr>
            <a:picLocks noChangeAspect="1"/>
          </p:cNvPicPr>
          <p:nvPr/>
        </p:nvPicPr>
        <p:blipFill>
          <a:blip r:embed="rId4"/>
          <a:stretch>
            <a:fillRect/>
          </a:stretch>
        </p:blipFill>
        <p:spPr>
          <a:xfrm rot="1406259">
            <a:off x="3368978" y="2542097"/>
            <a:ext cx="371888" cy="682811"/>
          </a:xfrm>
          <a:prstGeom prst="rect">
            <a:avLst/>
          </a:prstGeom>
        </p:spPr>
      </p:pic>
      <p:pic>
        <p:nvPicPr>
          <p:cNvPr id="13" name="Picture 12">
            <a:extLst>
              <a:ext uri="{FF2B5EF4-FFF2-40B4-BE49-F238E27FC236}">
                <a16:creationId xmlns:a16="http://schemas.microsoft.com/office/drawing/2014/main" id="{092C420C-33D9-2AE9-7030-A8AE93530B07}"/>
              </a:ext>
            </a:extLst>
          </p:cNvPr>
          <p:cNvPicPr>
            <a:picLocks noChangeAspect="1"/>
          </p:cNvPicPr>
          <p:nvPr/>
        </p:nvPicPr>
        <p:blipFill>
          <a:blip r:embed="rId4"/>
          <a:stretch>
            <a:fillRect/>
          </a:stretch>
        </p:blipFill>
        <p:spPr>
          <a:xfrm rot="1656459">
            <a:off x="4341001" y="2602108"/>
            <a:ext cx="371888" cy="682811"/>
          </a:xfrm>
          <a:prstGeom prst="rect">
            <a:avLst/>
          </a:prstGeom>
        </p:spPr>
      </p:pic>
      <p:pic>
        <p:nvPicPr>
          <p:cNvPr id="14" name="Picture 13">
            <a:extLst>
              <a:ext uri="{FF2B5EF4-FFF2-40B4-BE49-F238E27FC236}">
                <a16:creationId xmlns:a16="http://schemas.microsoft.com/office/drawing/2014/main" id="{A8117DCF-49CE-0035-C85B-D2447903855D}"/>
              </a:ext>
            </a:extLst>
          </p:cNvPr>
          <p:cNvPicPr>
            <a:picLocks noChangeAspect="1"/>
          </p:cNvPicPr>
          <p:nvPr/>
        </p:nvPicPr>
        <p:blipFill>
          <a:blip r:embed="rId4"/>
          <a:stretch>
            <a:fillRect/>
          </a:stretch>
        </p:blipFill>
        <p:spPr>
          <a:xfrm rot="3394385">
            <a:off x="5350662" y="2542097"/>
            <a:ext cx="371888" cy="682811"/>
          </a:xfrm>
          <a:prstGeom prst="rect">
            <a:avLst/>
          </a:prstGeom>
        </p:spPr>
      </p:pic>
    </p:spTree>
    <p:extLst>
      <p:ext uri="{BB962C8B-B14F-4D97-AF65-F5344CB8AC3E}">
        <p14:creationId xmlns:p14="http://schemas.microsoft.com/office/powerpoint/2010/main" val="256532156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288343-D7F7-0B2D-B823-14D33396E95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2C85DE1-E13F-6308-39FD-AFE44B908D05}"/>
              </a:ext>
            </a:extLst>
          </p:cNvPr>
          <p:cNvSpPr txBox="1"/>
          <p:nvPr/>
        </p:nvSpPr>
        <p:spPr>
          <a:xfrm>
            <a:off x="526942" y="333214"/>
            <a:ext cx="4827722" cy="707886"/>
          </a:xfrm>
          <a:prstGeom prst="rect">
            <a:avLst/>
          </a:prstGeom>
          <a:noFill/>
        </p:spPr>
        <p:txBody>
          <a:bodyPr wrap="square" rtlCol="0">
            <a:spAutoFit/>
          </a:bodyPr>
          <a:lstStyle/>
          <a:p>
            <a:r>
              <a:rPr kumimoji="0" lang="en-US" sz="4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Pillars</a:t>
            </a:r>
            <a:endParaRPr lang="en-US" dirty="0"/>
          </a:p>
        </p:txBody>
      </p:sp>
      <p:pic>
        <p:nvPicPr>
          <p:cNvPr id="4" name="Picture 3">
            <a:extLst>
              <a:ext uri="{FF2B5EF4-FFF2-40B4-BE49-F238E27FC236}">
                <a16:creationId xmlns:a16="http://schemas.microsoft.com/office/drawing/2014/main" id="{CE091FA1-CBA2-71D7-F106-D6FC8DC0B1B8}"/>
              </a:ext>
            </a:extLst>
          </p:cNvPr>
          <p:cNvPicPr>
            <a:picLocks noChangeAspect="1"/>
          </p:cNvPicPr>
          <p:nvPr/>
        </p:nvPicPr>
        <p:blipFill>
          <a:blip r:embed="rId3"/>
          <a:stretch>
            <a:fillRect/>
          </a:stretch>
        </p:blipFill>
        <p:spPr>
          <a:xfrm>
            <a:off x="1657350" y="1510643"/>
            <a:ext cx="5829300" cy="3333750"/>
          </a:xfrm>
          <a:prstGeom prst="rect">
            <a:avLst/>
          </a:prstGeom>
        </p:spPr>
      </p:pic>
      <p:sp>
        <p:nvSpPr>
          <p:cNvPr id="9" name="TextBox 8">
            <a:extLst>
              <a:ext uri="{FF2B5EF4-FFF2-40B4-BE49-F238E27FC236}">
                <a16:creationId xmlns:a16="http://schemas.microsoft.com/office/drawing/2014/main" id="{FD3B8B2C-A296-3ED9-A15C-27F66F9BB966}"/>
              </a:ext>
            </a:extLst>
          </p:cNvPr>
          <p:cNvSpPr txBox="1"/>
          <p:nvPr/>
        </p:nvSpPr>
        <p:spPr>
          <a:xfrm>
            <a:off x="2146515" y="1689315"/>
            <a:ext cx="1402597" cy="338554"/>
          </a:xfrm>
          <a:prstGeom prst="rect">
            <a:avLst/>
          </a:prstGeom>
          <a:noFill/>
        </p:spPr>
        <p:txBody>
          <a:bodyPr wrap="square" rtlCol="0">
            <a:spAutoFit/>
          </a:bodyPr>
          <a:lstStyle/>
          <a:p>
            <a:r>
              <a:rPr lang="en-US" sz="1600" dirty="0">
                <a:latin typeface="Times New Roman" panose="02020603050405020304" pitchFamily="18" charset="0"/>
                <a:cs typeface="Times New Roman" panose="02020603050405020304" pitchFamily="18" charset="0"/>
              </a:rPr>
              <a:t>C Pillar</a:t>
            </a:r>
          </a:p>
        </p:txBody>
      </p:sp>
      <p:sp>
        <p:nvSpPr>
          <p:cNvPr id="10" name="TextBox 9">
            <a:extLst>
              <a:ext uri="{FF2B5EF4-FFF2-40B4-BE49-F238E27FC236}">
                <a16:creationId xmlns:a16="http://schemas.microsoft.com/office/drawing/2014/main" id="{5901F6DD-84F8-D1B4-93CF-0D9DAD6D14EA}"/>
              </a:ext>
            </a:extLst>
          </p:cNvPr>
          <p:cNvSpPr txBox="1"/>
          <p:nvPr/>
        </p:nvSpPr>
        <p:spPr>
          <a:xfrm>
            <a:off x="3750589" y="1689315"/>
            <a:ext cx="1402597" cy="338554"/>
          </a:xfrm>
          <a:prstGeom prst="rect">
            <a:avLst/>
          </a:prstGeom>
          <a:noFill/>
        </p:spPr>
        <p:txBody>
          <a:bodyPr wrap="square" rtlCol="0">
            <a:spAutoFit/>
          </a:bodyPr>
          <a:lstStyle/>
          <a:p>
            <a:r>
              <a:rPr lang="en-US" sz="1600" dirty="0">
                <a:latin typeface="Times New Roman" panose="02020603050405020304" pitchFamily="18" charset="0"/>
                <a:cs typeface="Times New Roman" panose="02020603050405020304" pitchFamily="18" charset="0"/>
              </a:rPr>
              <a:t>B Pillar</a:t>
            </a:r>
          </a:p>
        </p:txBody>
      </p:sp>
      <p:sp>
        <p:nvSpPr>
          <p:cNvPr id="15" name="TextBox 14">
            <a:extLst>
              <a:ext uri="{FF2B5EF4-FFF2-40B4-BE49-F238E27FC236}">
                <a16:creationId xmlns:a16="http://schemas.microsoft.com/office/drawing/2014/main" id="{10B3C19B-9A65-3393-3737-A5D22BB733AC}"/>
              </a:ext>
            </a:extLst>
          </p:cNvPr>
          <p:cNvSpPr txBox="1"/>
          <p:nvPr/>
        </p:nvSpPr>
        <p:spPr>
          <a:xfrm>
            <a:off x="5354663" y="1689315"/>
            <a:ext cx="1511085" cy="338554"/>
          </a:xfrm>
          <a:prstGeom prst="rect">
            <a:avLst/>
          </a:prstGeom>
          <a:noFill/>
        </p:spPr>
        <p:txBody>
          <a:bodyPr wrap="square" rtlCol="0">
            <a:spAutoFit/>
          </a:bodyPr>
          <a:lstStyle/>
          <a:p>
            <a:r>
              <a:rPr lang="en-US" sz="1600" dirty="0">
                <a:latin typeface="Times New Roman" panose="02020603050405020304" pitchFamily="18" charset="0"/>
                <a:cs typeface="Times New Roman" panose="02020603050405020304" pitchFamily="18" charset="0"/>
              </a:rPr>
              <a:t>A Pillar</a:t>
            </a:r>
          </a:p>
        </p:txBody>
      </p:sp>
      <p:cxnSp>
        <p:nvCxnSpPr>
          <p:cNvPr id="17" name="Straight Arrow Connector 16">
            <a:extLst>
              <a:ext uri="{FF2B5EF4-FFF2-40B4-BE49-F238E27FC236}">
                <a16:creationId xmlns:a16="http://schemas.microsoft.com/office/drawing/2014/main" id="{774E25BE-15B4-1449-2EBB-5586E0591805}"/>
              </a:ext>
            </a:extLst>
          </p:cNvPr>
          <p:cNvCxnSpPr/>
          <p:nvPr/>
        </p:nvCxnSpPr>
        <p:spPr>
          <a:xfrm>
            <a:off x="2513628" y="1986174"/>
            <a:ext cx="581187" cy="4407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20DC4D2D-65FE-9E08-9CF2-4473DC487631}"/>
              </a:ext>
            </a:extLst>
          </p:cNvPr>
          <p:cNvCxnSpPr/>
          <p:nvPr/>
        </p:nvCxnSpPr>
        <p:spPr>
          <a:xfrm>
            <a:off x="4161295" y="1986174"/>
            <a:ext cx="0" cy="3153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E1E966CA-9DC7-E20C-5824-6CC698080E20}"/>
              </a:ext>
            </a:extLst>
          </p:cNvPr>
          <p:cNvCxnSpPr/>
          <p:nvPr/>
        </p:nvCxnSpPr>
        <p:spPr>
          <a:xfrm flipH="1">
            <a:off x="5269424" y="2027869"/>
            <a:ext cx="495945" cy="5438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30977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469FD7-B907-F041-C40D-594D46D60672}"/>
              </a:ext>
            </a:extLst>
          </p:cNvPr>
          <p:cNvSpPr txBox="1"/>
          <p:nvPr/>
        </p:nvSpPr>
        <p:spPr>
          <a:xfrm>
            <a:off x="643179" y="317715"/>
            <a:ext cx="5780867"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rPr>
              <a:t>Stacking Pillars</a:t>
            </a:r>
            <a:endParaRPr kumimoji="0" lang="en-US" sz="4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pic>
        <p:nvPicPr>
          <p:cNvPr id="4" name="Picture 3">
            <a:extLst>
              <a:ext uri="{FF2B5EF4-FFF2-40B4-BE49-F238E27FC236}">
                <a16:creationId xmlns:a16="http://schemas.microsoft.com/office/drawing/2014/main" id="{2C89ED63-36D3-C1FE-F734-7EAB02AE39C9}"/>
              </a:ext>
            </a:extLst>
          </p:cNvPr>
          <p:cNvPicPr>
            <a:picLocks noChangeAspect="1"/>
          </p:cNvPicPr>
          <p:nvPr/>
        </p:nvPicPr>
        <p:blipFill>
          <a:blip r:embed="rId3"/>
          <a:stretch>
            <a:fillRect/>
          </a:stretch>
        </p:blipFill>
        <p:spPr>
          <a:xfrm>
            <a:off x="805911" y="1191311"/>
            <a:ext cx="7532177" cy="3952189"/>
          </a:xfrm>
          <a:prstGeom prst="rect">
            <a:avLst/>
          </a:prstGeom>
        </p:spPr>
      </p:pic>
      <p:pic>
        <p:nvPicPr>
          <p:cNvPr id="5" name="Picture 4">
            <a:extLst>
              <a:ext uri="{FF2B5EF4-FFF2-40B4-BE49-F238E27FC236}">
                <a16:creationId xmlns:a16="http://schemas.microsoft.com/office/drawing/2014/main" id="{84A1125A-8A15-0544-4D7E-6E66095B2692}"/>
              </a:ext>
            </a:extLst>
          </p:cNvPr>
          <p:cNvPicPr>
            <a:picLocks noChangeAspect="1"/>
          </p:cNvPicPr>
          <p:nvPr/>
        </p:nvPicPr>
        <p:blipFill>
          <a:blip r:embed="rId4"/>
          <a:stretch>
            <a:fillRect/>
          </a:stretch>
        </p:blipFill>
        <p:spPr>
          <a:xfrm>
            <a:off x="643179" y="2403185"/>
            <a:ext cx="7532177" cy="168565"/>
          </a:xfrm>
          <a:prstGeom prst="rect">
            <a:avLst/>
          </a:prstGeom>
        </p:spPr>
      </p:pic>
      <p:pic>
        <p:nvPicPr>
          <p:cNvPr id="6" name="Picture 5">
            <a:extLst>
              <a:ext uri="{FF2B5EF4-FFF2-40B4-BE49-F238E27FC236}">
                <a16:creationId xmlns:a16="http://schemas.microsoft.com/office/drawing/2014/main" id="{6E712AD7-4A41-AC40-4E04-F4E64778E8BF}"/>
              </a:ext>
            </a:extLst>
          </p:cNvPr>
          <p:cNvPicPr>
            <a:picLocks noChangeAspect="1"/>
          </p:cNvPicPr>
          <p:nvPr/>
        </p:nvPicPr>
        <p:blipFill>
          <a:blip r:embed="rId4"/>
          <a:stretch>
            <a:fillRect/>
          </a:stretch>
        </p:blipFill>
        <p:spPr>
          <a:xfrm>
            <a:off x="643179" y="3783624"/>
            <a:ext cx="7532196" cy="168565"/>
          </a:xfrm>
          <a:prstGeom prst="rect">
            <a:avLst/>
          </a:prstGeom>
        </p:spPr>
      </p:pic>
      <p:sp>
        <p:nvSpPr>
          <p:cNvPr id="2" name="TextBox 1">
            <a:extLst>
              <a:ext uri="{FF2B5EF4-FFF2-40B4-BE49-F238E27FC236}">
                <a16:creationId xmlns:a16="http://schemas.microsoft.com/office/drawing/2014/main" id="{D2947D22-B564-E1A4-AEAE-51540E625714}"/>
              </a:ext>
            </a:extLst>
          </p:cNvPr>
          <p:cNvSpPr txBox="1"/>
          <p:nvPr/>
        </p:nvSpPr>
        <p:spPr>
          <a:xfrm>
            <a:off x="2682815" y="1526875"/>
            <a:ext cx="888521" cy="307777"/>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A Pillar</a:t>
            </a:r>
          </a:p>
        </p:txBody>
      </p:sp>
      <p:sp>
        <p:nvSpPr>
          <p:cNvPr id="7" name="TextBox 6">
            <a:extLst>
              <a:ext uri="{FF2B5EF4-FFF2-40B4-BE49-F238E27FC236}">
                <a16:creationId xmlns:a16="http://schemas.microsoft.com/office/drawing/2014/main" id="{E96D5471-205B-11C4-ECEE-FF08E36B575B}"/>
              </a:ext>
            </a:extLst>
          </p:cNvPr>
          <p:cNvSpPr txBox="1"/>
          <p:nvPr/>
        </p:nvSpPr>
        <p:spPr>
          <a:xfrm>
            <a:off x="4390845" y="1526875"/>
            <a:ext cx="888521" cy="307777"/>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B Pillar</a:t>
            </a:r>
          </a:p>
        </p:txBody>
      </p:sp>
      <p:sp>
        <p:nvSpPr>
          <p:cNvPr id="8" name="TextBox 7">
            <a:extLst>
              <a:ext uri="{FF2B5EF4-FFF2-40B4-BE49-F238E27FC236}">
                <a16:creationId xmlns:a16="http://schemas.microsoft.com/office/drawing/2014/main" id="{CA1D2FF9-4C61-6C5B-A3CA-46C6E4BA2FA7}"/>
              </a:ext>
            </a:extLst>
          </p:cNvPr>
          <p:cNvSpPr txBox="1"/>
          <p:nvPr/>
        </p:nvSpPr>
        <p:spPr>
          <a:xfrm>
            <a:off x="6098875" y="1526875"/>
            <a:ext cx="1199074" cy="307777"/>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C Pillar</a:t>
            </a:r>
          </a:p>
        </p:txBody>
      </p:sp>
      <p:cxnSp>
        <p:nvCxnSpPr>
          <p:cNvPr id="10" name="Straight Arrow Connector 9">
            <a:extLst>
              <a:ext uri="{FF2B5EF4-FFF2-40B4-BE49-F238E27FC236}">
                <a16:creationId xmlns:a16="http://schemas.microsoft.com/office/drawing/2014/main" id="{DF047A39-5618-2204-1E08-B8D1FB9D0331}"/>
              </a:ext>
            </a:extLst>
          </p:cNvPr>
          <p:cNvCxnSpPr/>
          <p:nvPr/>
        </p:nvCxnSpPr>
        <p:spPr>
          <a:xfrm>
            <a:off x="3036498" y="1834652"/>
            <a:ext cx="241540" cy="485854"/>
          </a:xfrm>
          <a:prstGeom prst="straightConnector1">
            <a:avLst/>
          </a:prstGeom>
          <a:ln>
            <a:solidFill>
              <a:schemeClr val="bg1"/>
            </a:solidFill>
            <a:tailEnd type="triangle"/>
          </a:ln>
        </p:spPr>
        <p:style>
          <a:lnRef idx="3">
            <a:schemeClr val="accent1"/>
          </a:lnRef>
          <a:fillRef idx="0">
            <a:schemeClr val="accent1"/>
          </a:fillRef>
          <a:effectRef idx="2">
            <a:schemeClr val="accent1"/>
          </a:effectRef>
          <a:fontRef idx="minor">
            <a:schemeClr val="tx1"/>
          </a:fontRef>
        </p:style>
      </p:cxnSp>
      <p:cxnSp>
        <p:nvCxnSpPr>
          <p:cNvPr id="12" name="Straight Arrow Connector 11">
            <a:extLst>
              <a:ext uri="{FF2B5EF4-FFF2-40B4-BE49-F238E27FC236}">
                <a16:creationId xmlns:a16="http://schemas.microsoft.com/office/drawing/2014/main" id="{E638D5FC-49A7-54D9-E07F-F9A4021CA585}"/>
              </a:ext>
            </a:extLst>
          </p:cNvPr>
          <p:cNvCxnSpPr/>
          <p:nvPr/>
        </p:nvCxnSpPr>
        <p:spPr>
          <a:xfrm>
            <a:off x="4718649" y="1834652"/>
            <a:ext cx="0" cy="408216"/>
          </a:xfrm>
          <a:prstGeom prst="straightConnector1">
            <a:avLst/>
          </a:prstGeom>
          <a:ln>
            <a:solidFill>
              <a:schemeClr val="bg1"/>
            </a:solidFill>
            <a:tailEnd type="triangle"/>
          </a:ln>
        </p:spPr>
        <p:style>
          <a:lnRef idx="3">
            <a:schemeClr val="accent1"/>
          </a:lnRef>
          <a:fillRef idx="0">
            <a:schemeClr val="accent1"/>
          </a:fillRef>
          <a:effectRef idx="2">
            <a:schemeClr val="accent1"/>
          </a:effectRef>
          <a:fontRef idx="minor">
            <a:schemeClr val="tx1"/>
          </a:fontRef>
        </p:style>
      </p:cxnSp>
      <p:cxnSp>
        <p:nvCxnSpPr>
          <p:cNvPr id="14" name="Straight Arrow Connector 13">
            <a:extLst>
              <a:ext uri="{FF2B5EF4-FFF2-40B4-BE49-F238E27FC236}">
                <a16:creationId xmlns:a16="http://schemas.microsoft.com/office/drawing/2014/main" id="{4A2E7B4D-7A58-16E9-386F-B0DCCA815085}"/>
              </a:ext>
            </a:extLst>
          </p:cNvPr>
          <p:cNvCxnSpPr/>
          <p:nvPr/>
        </p:nvCxnSpPr>
        <p:spPr>
          <a:xfrm flipH="1">
            <a:off x="6297283" y="1834652"/>
            <a:ext cx="215660" cy="485854"/>
          </a:xfrm>
          <a:prstGeom prst="straightConnector1">
            <a:avLst/>
          </a:prstGeom>
          <a:ln>
            <a:solidFill>
              <a:schemeClr val="bg1"/>
            </a:solidFill>
            <a:tailEnd type="triangl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53203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6ECD5B2-FCF6-119C-7584-BBF04EAE18B8}"/>
              </a:ext>
            </a:extLst>
          </p:cNvPr>
          <p:cNvSpPr txBox="1"/>
          <p:nvPr/>
        </p:nvSpPr>
        <p:spPr>
          <a:xfrm>
            <a:off x="639305" y="179029"/>
            <a:ext cx="7865390" cy="707886"/>
          </a:xfrm>
          <a:prstGeom prst="rect">
            <a:avLst/>
          </a:prstGeom>
          <a:noFill/>
        </p:spPr>
        <p:txBody>
          <a:bodyPr wrap="square" rtlCol="0">
            <a:spAutoFit/>
          </a:bodyPr>
          <a:lstStyle/>
          <a:p>
            <a:r>
              <a:rPr lang="en-US" sz="4000" dirty="0">
                <a:solidFill>
                  <a:schemeClr val="bg1"/>
                </a:solidFill>
                <a:latin typeface="Times New Roman" panose="02020603050405020304" pitchFamily="18" charset="0"/>
                <a:cs typeface="Times New Roman" panose="02020603050405020304" pitchFamily="18" charset="0"/>
              </a:rPr>
              <a:t>Ballistic Protection of Vehicle Pillars</a:t>
            </a:r>
          </a:p>
        </p:txBody>
      </p:sp>
      <p:pic>
        <p:nvPicPr>
          <p:cNvPr id="2" name="B Pillar Video">
            <a:hlinkClick r:id="" action="ppaction://media"/>
            <a:extLst>
              <a:ext uri="{FF2B5EF4-FFF2-40B4-BE49-F238E27FC236}">
                <a16:creationId xmlns:a16="http://schemas.microsoft.com/office/drawing/2014/main" id="{703D23EF-EB68-D45B-B8F6-B1DC9B043D1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45237" y="811697"/>
            <a:ext cx="7501616" cy="4219659"/>
          </a:xfrm>
          <a:prstGeom prst="rect">
            <a:avLst/>
          </a:prstGeom>
        </p:spPr>
      </p:pic>
    </p:spTree>
    <p:extLst>
      <p:ext uri="{BB962C8B-B14F-4D97-AF65-F5344CB8AC3E}">
        <p14:creationId xmlns:p14="http://schemas.microsoft.com/office/powerpoint/2010/main" val="2370754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51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6ECD5B2-FCF6-119C-7584-BBF04EAE18B8}"/>
              </a:ext>
            </a:extLst>
          </p:cNvPr>
          <p:cNvSpPr txBox="1"/>
          <p:nvPr/>
        </p:nvSpPr>
        <p:spPr>
          <a:xfrm>
            <a:off x="1482025" y="318514"/>
            <a:ext cx="6179949" cy="707886"/>
          </a:xfrm>
          <a:prstGeom prst="rect">
            <a:avLst/>
          </a:prstGeom>
          <a:noFill/>
        </p:spPr>
        <p:txBody>
          <a:bodyPr wrap="square" rtlCol="0">
            <a:spAutoFit/>
          </a:bodyPr>
          <a:lstStyle/>
          <a:p>
            <a:r>
              <a:rPr lang="en-US" sz="4000" dirty="0">
                <a:solidFill>
                  <a:schemeClr val="bg1"/>
                </a:solidFill>
                <a:latin typeface="Times New Roman" panose="02020603050405020304" pitchFamily="18" charset="0"/>
                <a:cs typeface="Times New Roman" panose="02020603050405020304" pitchFamily="18" charset="0"/>
              </a:rPr>
              <a:t>Windshields are NOT Cover</a:t>
            </a:r>
          </a:p>
        </p:txBody>
      </p:sp>
      <p:pic>
        <p:nvPicPr>
          <p:cNvPr id="2" name="Picture 1">
            <a:extLst>
              <a:ext uri="{FF2B5EF4-FFF2-40B4-BE49-F238E27FC236}">
                <a16:creationId xmlns:a16="http://schemas.microsoft.com/office/drawing/2014/main" id="{0CFC8F02-2C06-899A-16AB-05C9A3834EE4}"/>
              </a:ext>
            </a:extLst>
          </p:cNvPr>
          <p:cNvPicPr>
            <a:picLocks noChangeAspect="1"/>
          </p:cNvPicPr>
          <p:nvPr/>
        </p:nvPicPr>
        <p:blipFill>
          <a:blip r:embed="rId3"/>
          <a:stretch>
            <a:fillRect/>
          </a:stretch>
        </p:blipFill>
        <p:spPr>
          <a:xfrm>
            <a:off x="414242" y="1071530"/>
            <a:ext cx="3834795" cy="3867412"/>
          </a:xfrm>
          <a:prstGeom prst="rect">
            <a:avLst/>
          </a:prstGeom>
        </p:spPr>
      </p:pic>
      <p:pic>
        <p:nvPicPr>
          <p:cNvPr id="3" name="Picture 2">
            <a:extLst>
              <a:ext uri="{FF2B5EF4-FFF2-40B4-BE49-F238E27FC236}">
                <a16:creationId xmlns:a16="http://schemas.microsoft.com/office/drawing/2014/main" id="{835BC5A8-1C5E-196E-3516-F9D8ED84B6CA}"/>
              </a:ext>
            </a:extLst>
          </p:cNvPr>
          <p:cNvPicPr>
            <a:picLocks noChangeAspect="1"/>
          </p:cNvPicPr>
          <p:nvPr/>
        </p:nvPicPr>
        <p:blipFill>
          <a:blip r:embed="rId4"/>
          <a:stretch>
            <a:fillRect/>
          </a:stretch>
        </p:blipFill>
        <p:spPr>
          <a:xfrm>
            <a:off x="4894964" y="1071530"/>
            <a:ext cx="3834794" cy="3867412"/>
          </a:xfrm>
          <a:prstGeom prst="rect">
            <a:avLst/>
          </a:prstGeom>
        </p:spPr>
      </p:pic>
    </p:spTree>
    <p:extLst>
      <p:ext uri="{BB962C8B-B14F-4D97-AF65-F5344CB8AC3E}">
        <p14:creationId xmlns:p14="http://schemas.microsoft.com/office/powerpoint/2010/main" val="12336869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FDDAAB-028C-B85F-FD1B-DA7583F4251D}"/>
              </a:ext>
            </a:extLst>
          </p:cNvPr>
          <p:cNvSpPr txBox="1"/>
          <p:nvPr/>
        </p:nvSpPr>
        <p:spPr>
          <a:xfrm>
            <a:off x="0" y="1694587"/>
            <a:ext cx="4174435"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Approaching the Suspect Vehicle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pic>
        <p:nvPicPr>
          <p:cNvPr id="4" name="Picture 3">
            <a:extLst>
              <a:ext uri="{FF2B5EF4-FFF2-40B4-BE49-F238E27FC236}">
                <a16:creationId xmlns:a16="http://schemas.microsoft.com/office/drawing/2014/main" id="{9AE46639-251D-E617-95EF-BEA3F69A6EB7}"/>
              </a:ext>
            </a:extLst>
          </p:cNvPr>
          <p:cNvPicPr>
            <a:picLocks noChangeAspect="1"/>
          </p:cNvPicPr>
          <p:nvPr/>
        </p:nvPicPr>
        <p:blipFill>
          <a:blip r:embed="rId3"/>
          <a:stretch>
            <a:fillRect/>
          </a:stretch>
        </p:blipFill>
        <p:spPr>
          <a:xfrm>
            <a:off x="4174435" y="0"/>
            <a:ext cx="4969565" cy="5143500"/>
          </a:xfrm>
          <a:prstGeom prst="rect">
            <a:avLst/>
          </a:prstGeom>
        </p:spPr>
      </p:pic>
    </p:spTree>
    <p:extLst>
      <p:ext uri="{BB962C8B-B14F-4D97-AF65-F5344CB8AC3E}">
        <p14:creationId xmlns:p14="http://schemas.microsoft.com/office/powerpoint/2010/main" val="35741496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585FA7-9232-72CB-8830-94FBD0F97D43}"/>
              </a:ext>
            </a:extLst>
          </p:cNvPr>
          <p:cNvSpPr txBox="1"/>
          <p:nvPr/>
        </p:nvSpPr>
        <p:spPr>
          <a:xfrm>
            <a:off x="0" y="1466490"/>
            <a:ext cx="2280557" cy="1938992"/>
          </a:xfrm>
          <a:prstGeom prst="rect">
            <a:avLst/>
          </a:prstGeom>
          <a:noFill/>
        </p:spPr>
        <p:txBody>
          <a:bodyPr wrap="square" rtlCol="0">
            <a:spAutoFit/>
          </a:bodyPr>
          <a:lstStyle/>
          <a:p>
            <a:r>
              <a:rPr kumimoji="0" lang="en-US" sz="4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Single File Approach</a:t>
            </a:r>
            <a:endParaRPr lang="en-US" dirty="0"/>
          </a:p>
        </p:txBody>
      </p:sp>
      <p:pic>
        <p:nvPicPr>
          <p:cNvPr id="4" name="Picture 3">
            <a:extLst>
              <a:ext uri="{FF2B5EF4-FFF2-40B4-BE49-F238E27FC236}">
                <a16:creationId xmlns:a16="http://schemas.microsoft.com/office/drawing/2014/main" id="{B905EE5F-AEF0-05F9-6016-F66354B9459B}"/>
              </a:ext>
            </a:extLst>
          </p:cNvPr>
          <p:cNvPicPr>
            <a:picLocks noChangeAspect="1"/>
          </p:cNvPicPr>
          <p:nvPr/>
        </p:nvPicPr>
        <p:blipFill>
          <a:blip r:embed="rId2"/>
          <a:stretch>
            <a:fillRect/>
          </a:stretch>
        </p:blipFill>
        <p:spPr>
          <a:xfrm>
            <a:off x="2280557" y="1"/>
            <a:ext cx="6859876" cy="5143500"/>
          </a:xfrm>
          <a:prstGeom prst="rect">
            <a:avLst/>
          </a:prstGeom>
        </p:spPr>
      </p:pic>
      <p:sp>
        <p:nvSpPr>
          <p:cNvPr id="5" name="TextBox 4">
            <a:extLst>
              <a:ext uri="{FF2B5EF4-FFF2-40B4-BE49-F238E27FC236}">
                <a16:creationId xmlns:a16="http://schemas.microsoft.com/office/drawing/2014/main" id="{E7A09C63-4FF8-CF82-4A23-0D08F205B210}"/>
              </a:ext>
            </a:extLst>
          </p:cNvPr>
          <p:cNvSpPr txBox="1"/>
          <p:nvPr/>
        </p:nvSpPr>
        <p:spPr>
          <a:xfrm>
            <a:off x="4334774" y="144525"/>
            <a:ext cx="1440611" cy="338554"/>
          </a:xfrm>
          <a:prstGeom prst="rect">
            <a:avLst/>
          </a:prstGeom>
          <a:noFill/>
        </p:spPr>
        <p:txBody>
          <a:bodyPr wrap="square" rtlCol="0">
            <a:spAutoFit/>
          </a:bodyPr>
          <a:lstStyle/>
          <a:p>
            <a:r>
              <a:rPr lang="en-US" sz="1600" dirty="0">
                <a:solidFill>
                  <a:schemeClr val="bg1"/>
                </a:solidFill>
              </a:rPr>
              <a:t>“Long Cover”</a:t>
            </a:r>
          </a:p>
        </p:txBody>
      </p:sp>
      <p:sp>
        <p:nvSpPr>
          <p:cNvPr id="6" name="TextBox 5">
            <a:extLst>
              <a:ext uri="{FF2B5EF4-FFF2-40B4-BE49-F238E27FC236}">
                <a16:creationId xmlns:a16="http://schemas.microsoft.com/office/drawing/2014/main" id="{7DFEBD46-D810-374B-8855-7B4B8D1A9CDA}"/>
              </a:ext>
            </a:extLst>
          </p:cNvPr>
          <p:cNvSpPr txBox="1"/>
          <p:nvPr/>
        </p:nvSpPr>
        <p:spPr>
          <a:xfrm>
            <a:off x="6507040" y="135683"/>
            <a:ext cx="2009953" cy="584775"/>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Officers in Single File Approach</a:t>
            </a:r>
          </a:p>
        </p:txBody>
      </p:sp>
      <p:cxnSp>
        <p:nvCxnSpPr>
          <p:cNvPr id="8" name="Straight Arrow Connector 7">
            <a:extLst>
              <a:ext uri="{FF2B5EF4-FFF2-40B4-BE49-F238E27FC236}">
                <a16:creationId xmlns:a16="http://schemas.microsoft.com/office/drawing/2014/main" id="{87BA373B-8654-5BF0-F4E8-3C42CAEF9D67}"/>
              </a:ext>
            </a:extLst>
          </p:cNvPr>
          <p:cNvCxnSpPr>
            <a:cxnSpLocks/>
          </p:cNvCxnSpPr>
          <p:nvPr/>
        </p:nvCxnSpPr>
        <p:spPr>
          <a:xfrm>
            <a:off x="5022165" y="524389"/>
            <a:ext cx="145058" cy="631551"/>
          </a:xfrm>
          <a:prstGeom prst="straightConnector1">
            <a:avLst/>
          </a:prstGeom>
          <a:ln>
            <a:solidFill>
              <a:schemeClr val="bg1"/>
            </a:solidFill>
            <a:tailEnd type="triangle"/>
          </a:ln>
        </p:spPr>
        <p:style>
          <a:lnRef idx="3">
            <a:schemeClr val="accent1"/>
          </a:lnRef>
          <a:fillRef idx="0">
            <a:schemeClr val="accent1"/>
          </a:fillRef>
          <a:effectRef idx="2">
            <a:schemeClr val="accent1"/>
          </a:effectRef>
          <a:fontRef idx="minor">
            <a:schemeClr val="tx1"/>
          </a:fontRef>
        </p:style>
      </p:cxnSp>
      <p:cxnSp>
        <p:nvCxnSpPr>
          <p:cNvPr id="10" name="Straight Arrow Connector 9">
            <a:extLst>
              <a:ext uri="{FF2B5EF4-FFF2-40B4-BE49-F238E27FC236}">
                <a16:creationId xmlns:a16="http://schemas.microsoft.com/office/drawing/2014/main" id="{CC7EA8BC-8B15-CD4A-03B1-9E41EAD11859}"/>
              </a:ext>
            </a:extLst>
          </p:cNvPr>
          <p:cNvCxnSpPr>
            <a:cxnSpLocks/>
          </p:cNvCxnSpPr>
          <p:nvPr/>
        </p:nvCxnSpPr>
        <p:spPr>
          <a:xfrm>
            <a:off x="7591245" y="727821"/>
            <a:ext cx="120770" cy="1618564"/>
          </a:xfrm>
          <a:prstGeom prst="straightConnector1">
            <a:avLst/>
          </a:prstGeom>
          <a:ln>
            <a:solidFill>
              <a:schemeClr val="bg1"/>
            </a:solidFill>
            <a:tailEnd type="triangl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389223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97F6A7-509F-43AB-A255-20B77AC1E02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388F03D-16CF-B99A-0384-D75ACCFD8E8C}"/>
              </a:ext>
            </a:extLst>
          </p:cNvPr>
          <p:cNvSpPr txBox="1"/>
          <p:nvPr/>
        </p:nvSpPr>
        <p:spPr>
          <a:xfrm>
            <a:off x="267421" y="1600418"/>
            <a:ext cx="2562044" cy="1938992"/>
          </a:xfrm>
          <a:prstGeom prst="rect">
            <a:avLst/>
          </a:prstGeom>
          <a:noFill/>
        </p:spPr>
        <p:txBody>
          <a:bodyPr wrap="square" rtlCol="0">
            <a:spAutoFit/>
          </a:bodyPr>
          <a:lstStyle/>
          <a:p>
            <a:r>
              <a:rPr lang="en-US" sz="4000" kern="1200" dirty="0">
                <a:solidFill>
                  <a:prstClr val="white"/>
                </a:solidFill>
                <a:latin typeface="Times New Roman" panose="02020603050405020304" pitchFamily="18" charset="0"/>
                <a:ea typeface="+mn-ea"/>
                <a:cs typeface="Times New Roman" panose="02020603050405020304" pitchFamily="18" charset="0"/>
              </a:rPr>
              <a:t>“Heavy Head”</a:t>
            </a:r>
            <a:r>
              <a:rPr kumimoji="0" lang="en-US" sz="4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Approach</a:t>
            </a:r>
            <a:endParaRPr lang="en-US" dirty="0"/>
          </a:p>
        </p:txBody>
      </p:sp>
      <p:pic>
        <p:nvPicPr>
          <p:cNvPr id="2" name="Picture 1">
            <a:extLst>
              <a:ext uri="{FF2B5EF4-FFF2-40B4-BE49-F238E27FC236}">
                <a16:creationId xmlns:a16="http://schemas.microsoft.com/office/drawing/2014/main" id="{8E35ABDF-6E55-5D89-19CC-ECF629998191}"/>
              </a:ext>
            </a:extLst>
          </p:cNvPr>
          <p:cNvPicPr>
            <a:picLocks noChangeAspect="1"/>
          </p:cNvPicPr>
          <p:nvPr/>
        </p:nvPicPr>
        <p:blipFill>
          <a:blip r:embed="rId2"/>
          <a:stretch>
            <a:fillRect/>
          </a:stretch>
        </p:blipFill>
        <p:spPr>
          <a:xfrm>
            <a:off x="3234906" y="0"/>
            <a:ext cx="5909094" cy="5139829"/>
          </a:xfrm>
          <a:prstGeom prst="rect">
            <a:avLst/>
          </a:prstGeom>
        </p:spPr>
      </p:pic>
      <p:cxnSp>
        <p:nvCxnSpPr>
          <p:cNvPr id="11" name="Straight Arrow Connector 10">
            <a:extLst>
              <a:ext uri="{FF2B5EF4-FFF2-40B4-BE49-F238E27FC236}">
                <a16:creationId xmlns:a16="http://schemas.microsoft.com/office/drawing/2014/main" id="{A7D0EB13-9152-62DF-BC54-2C716EFCFF1A}"/>
              </a:ext>
            </a:extLst>
          </p:cNvPr>
          <p:cNvCxnSpPr>
            <a:cxnSpLocks/>
          </p:cNvCxnSpPr>
          <p:nvPr/>
        </p:nvCxnSpPr>
        <p:spPr>
          <a:xfrm>
            <a:off x="4395158" y="621102"/>
            <a:ext cx="99204" cy="560717"/>
          </a:xfrm>
          <a:prstGeom prst="straightConnector1">
            <a:avLst/>
          </a:prstGeom>
          <a:ln>
            <a:solidFill>
              <a:schemeClr val="bg1"/>
            </a:solidFill>
            <a:tailEnd type="triangle"/>
          </a:ln>
        </p:spPr>
        <p:style>
          <a:lnRef idx="3">
            <a:schemeClr val="accent1"/>
          </a:lnRef>
          <a:fillRef idx="0">
            <a:schemeClr val="accent1"/>
          </a:fillRef>
          <a:effectRef idx="2">
            <a:schemeClr val="accent1"/>
          </a:effectRef>
          <a:fontRef idx="minor">
            <a:schemeClr val="tx1"/>
          </a:fontRef>
        </p:style>
      </p:cxnSp>
      <p:cxnSp>
        <p:nvCxnSpPr>
          <p:cNvPr id="13" name="Straight Arrow Connector 12">
            <a:extLst>
              <a:ext uri="{FF2B5EF4-FFF2-40B4-BE49-F238E27FC236}">
                <a16:creationId xmlns:a16="http://schemas.microsoft.com/office/drawing/2014/main" id="{09D680D1-0EC6-2A74-8E5F-C855DB935118}"/>
              </a:ext>
            </a:extLst>
          </p:cNvPr>
          <p:cNvCxnSpPr>
            <a:cxnSpLocks/>
          </p:cNvCxnSpPr>
          <p:nvPr/>
        </p:nvCxnSpPr>
        <p:spPr>
          <a:xfrm flipH="1">
            <a:off x="6495691" y="881410"/>
            <a:ext cx="219973" cy="688598"/>
          </a:xfrm>
          <a:prstGeom prst="straightConnector1">
            <a:avLst/>
          </a:prstGeom>
          <a:ln>
            <a:solidFill>
              <a:schemeClr val="bg1"/>
            </a:solidFill>
            <a:tailEnd type="triangle"/>
          </a:ln>
        </p:spPr>
        <p:style>
          <a:lnRef idx="3">
            <a:schemeClr val="accent1"/>
          </a:lnRef>
          <a:fillRef idx="0">
            <a:schemeClr val="accent1"/>
          </a:fillRef>
          <a:effectRef idx="2">
            <a:schemeClr val="accent1"/>
          </a:effectRef>
          <a:fontRef idx="minor">
            <a:schemeClr val="tx1"/>
          </a:fontRef>
        </p:style>
      </p:cxnSp>
      <p:sp>
        <p:nvSpPr>
          <p:cNvPr id="14" name="TextBox 13">
            <a:extLst>
              <a:ext uri="{FF2B5EF4-FFF2-40B4-BE49-F238E27FC236}">
                <a16:creationId xmlns:a16="http://schemas.microsoft.com/office/drawing/2014/main" id="{F312CC69-22C6-68B4-063A-77DA01E54858}"/>
              </a:ext>
            </a:extLst>
          </p:cNvPr>
          <p:cNvSpPr txBox="1"/>
          <p:nvPr/>
        </p:nvSpPr>
        <p:spPr>
          <a:xfrm>
            <a:off x="3571336" y="215660"/>
            <a:ext cx="1535502"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“Long Cover”</a:t>
            </a:r>
          </a:p>
        </p:txBody>
      </p:sp>
      <p:sp>
        <p:nvSpPr>
          <p:cNvPr id="17" name="TextBox 16">
            <a:extLst>
              <a:ext uri="{FF2B5EF4-FFF2-40B4-BE49-F238E27FC236}">
                <a16:creationId xmlns:a16="http://schemas.microsoft.com/office/drawing/2014/main" id="{93404F3D-BB6B-A9E9-209A-EC2092D3A232}"/>
              </a:ext>
            </a:extLst>
          </p:cNvPr>
          <p:cNvSpPr txBox="1"/>
          <p:nvPr/>
        </p:nvSpPr>
        <p:spPr>
          <a:xfrm>
            <a:off x="5926347" y="241539"/>
            <a:ext cx="2199736" cy="584775"/>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Officer in Double Column Approach</a:t>
            </a:r>
          </a:p>
        </p:txBody>
      </p:sp>
    </p:spTree>
    <p:extLst>
      <p:ext uri="{BB962C8B-B14F-4D97-AF65-F5344CB8AC3E}">
        <p14:creationId xmlns:p14="http://schemas.microsoft.com/office/powerpoint/2010/main" val="141008680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830932-64C9-EEE1-3608-7B3DE4D2CA48}"/>
              </a:ext>
            </a:extLst>
          </p:cNvPr>
          <p:cNvSpPr txBox="1"/>
          <p:nvPr/>
        </p:nvSpPr>
        <p:spPr>
          <a:xfrm>
            <a:off x="1332781" y="284671"/>
            <a:ext cx="6478437"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rPr>
              <a:t>Blocking Team &amp; Arrest Team</a:t>
            </a:r>
            <a:endParaRPr kumimoji="0" lang="en-US" sz="4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pic>
        <p:nvPicPr>
          <p:cNvPr id="4" name="Picture 3">
            <a:extLst>
              <a:ext uri="{FF2B5EF4-FFF2-40B4-BE49-F238E27FC236}">
                <a16:creationId xmlns:a16="http://schemas.microsoft.com/office/drawing/2014/main" id="{42CB4881-A1D7-40B0-FED5-40ED251CF2DC}"/>
              </a:ext>
            </a:extLst>
          </p:cNvPr>
          <p:cNvPicPr>
            <a:picLocks noChangeAspect="1"/>
          </p:cNvPicPr>
          <p:nvPr/>
        </p:nvPicPr>
        <p:blipFill>
          <a:blip r:embed="rId2"/>
          <a:stretch>
            <a:fillRect/>
          </a:stretch>
        </p:blipFill>
        <p:spPr>
          <a:xfrm>
            <a:off x="0" y="1259252"/>
            <a:ext cx="2922014" cy="3884248"/>
          </a:xfrm>
          <a:prstGeom prst="rect">
            <a:avLst/>
          </a:prstGeom>
        </p:spPr>
      </p:pic>
      <p:pic>
        <p:nvPicPr>
          <p:cNvPr id="5" name="Picture 4">
            <a:extLst>
              <a:ext uri="{FF2B5EF4-FFF2-40B4-BE49-F238E27FC236}">
                <a16:creationId xmlns:a16="http://schemas.microsoft.com/office/drawing/2014/main" id="{51A11932-7F58-4620-54F6-15C359534C73}"/>
              </a:ext>
            </a:extLst>
          </p:cNvPr>
          <p:cNvPicPr>
            <a:picLocks noChangeAspect="1"/>
          </p:cNvPicPr>
          <p:nvPr/>
        </p:nvPicPr>
        <p:blipFill>
          <a:blip r:embed="rId3"/>
          <a:stretch>
            <a:fillRect/>
          </a:stretch>
        </p:blipFill>
        <p:spPr>
          <a:xfrm>
            <a:off x="6221988" y="1259251"/>
            <a:ext cx="2916427" cy="3884249"/>
          </a:xfrm>
          <a:prstGeom prst="rect">
            <a:avLst/>
          </a:prstGeom>
        </p:spPr>
      </p:pic>
      <p:sp>
        <p:nvSpPr>
          <p:cNvPr id="6" name="TextBox 5">
            <a:extLst>
              <a:ext uri="{FF2B5EF4-FFF2-40B4-BE49-F238E27FC236}">
                <a16:creationId xmlns:a16="http://schemas.microsoft.com/office/drawing/2014/main" id="{F875D9F9-0948-2B4F-D98A-BE7A2BE3B30E}"/>
              </a:ext>
            </a:extLst>
          </p:cNvPr>
          <p:cNvSpPr txBox="1"/>
          <p:nvPr/>
        </p:nvSpPr>
        <p:spPr>
          <a:xfrm>
            <a:off x="3243534" y="1635680"/>
            <a:ext cx="2553419" cy="313138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The Blocking Team shields the Arrest Team from the suspect vehicle in the event the suspect must be taken into custody in the open.</a:t>
            </a:r>
          </a:p>
        </p:txBody>
      </p:sp>
    </p:spTree>
    <p:extLst>
      <p:ext uri="{BB962C8B-B14F-4D97-AF65-F5344CB8AC3E}">
        <p14:creationId xmlns:p14="http://schemas.microsoft.com/office/powerpoint/2010/main" val="381470416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B3E7DD-32E1-D336-5563-CF7E9F2F690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C127E02-A48F-9115-A6D2-EEECE087EE87}"/>
              </a:ext>
            </a:extLst>
          </p:cNvPr>
          <p:cNvSpPr txBox="1"/>
          <p:nvPr/>
        </p:nvSpPr>
        <p:spPr>
          <a:xfrm>
            <a:off x="2421866" y="327803"/>
            <a:ext cx="430026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4000" kern="1200" dirty="0">
                <a:solidFill>
                  <a:prstClr val="white"/>
                </a:solidFill>
                <a:latin typeface="Times New Roman" panose="02020603050405020304" pitchFamily="18" charset="0"/>
                <a:ea typeface="+mn-ea"/>
                <a:cs typeface="Times New Roman" panose="02020603050405020304" pitchFamily="18" charset="0"/>
              </a:rPr>
              <a:t>Arrest Team Tactics</a:t>
            </a:r>
            <a:endParaRPr kumimoji="0" lang="en-US" sz="4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pic>
        <p:nvPicPr>
          <p:cNvPr id="2" name="Picture 1">
            <a:extLst>
              <a:ext uri="{FF2B5EF4-FFF2-40B4-BE49-F238E27FC236}">
                <a16:creationId xmlns:a16="http://schemas.microsoft.com/office/drawing/2014/main" id="{EF23A416-3835-2694-A50E-B0C52A04FF38}"/>
              </a:ext>
            </a:extLst>
          </p:cNvPr>
          <p:cNvPicPr>
            <a:picLocks noChangeAspect="1"/>
          </p:cNvPicPr>
          <p:nvPr/>
        </p:nvPicPr>
        <p:blipFill>
          <a:blip r:embed="rId2"/>
          <a:stretch>
            <a:fillRect/>
          </a:stretch>
        </p:blipFill>
        <p:spPr>
          <a:xfrm>
            <a:off x="-1" y="1274493"/>
            <a:ext cx="5132717" cy="3848222"/>
          </a:xfrm>
          <a:prstGeom prst="rect">
            <a:avLst/>
          </a:prstGeom>
        </p:spPr>
      </p:pic>
      <p:sp>
        <p:nvSpPr>
          <p:cNvPr id="7" name="TextBox 6">
            <a:extLst>
              <a:ext uri="{FF2B5EF4-FFF2-40B4-BE49-F238E27FC236}">
                <a16:creationId xmlns:a16="http://schemas.microsoft.com/office/drawing/2014/main" id="{9CB023A6-27AA-1598-A346-3E4F00B439C2}"/>
              </a:ext>
            </a:extLst>
          </p:cNvPr>
          <p:cNvSpPr txBox="1"/>
          <p:nvPr/>
        </p:nvSpPr>
        <p:spPr>
          <a:xfrm>
            <a:off x="5341907" y="1352131"/>
            <a:ext cx="3569179" cy="3416320"/>
          </a:xfrm>
          <a:prstGeom prst="rect">
            <a:avLst/>
          </a:prstGeom>
          <a:noFill/>
        </p:spPr>
        <p:txBody>
          <a:bodyPr wrap="square" rtlCol="0">
            <a:spAutoFit/>
          </a:bodyPr>
          <a:lstStyle/>
          <a:p>
            <a:pPr marL="285750" indent="-285750">
              <a:buClr>
                <a:schemeClr val="bg1"/>
              </a:buClr>
              <a:buFont typeface="Arial" panose="020B0604020202020204" pitchFamily="34" charset="0"/>
              <a:buChar char="•"/>
            </a:pPr>
            <a:r>
              <a:rPr lang="en-US" sz="1800" dirty="0">
                <a:solidFill>
                  <a:schemeClr val="bg1"/>
                </a:solidFill>
                <a:latin typeface="Times New Roman" panose="02020603050405020304" pitchFamily="18" charset="0"/>
                <a:cs typeface="Times New Roman" panose="02020603050405020304" pitchFamily="18" charset="0"/>
              </a:rPr>
              <a:t>One officer will be positioned near the subject’s head to provide potential lethal cover.</a:t>
            </a:r>
          </a:p>
          <a:p>
            <a:pPr marL="285750" indent="-285750">
              <a:buClr>
                <a:schemeClr val="bg1"/>
              </a:buClr>
              <a:buFont typeface="Arial" panose="020B0604020202020204" pitchFamily="34" charset="0"/>
              <a:buChar char="•"/>
            </a:pPr>
            <a:endParaRPr lang="en-US" sz="1800" dirty="0">
              <a:solidFill>
                <a:schemeClr val="bg1"/>
              </a:solidFill>
              <a:latin typeface="Times New Roman" panose="02020603050405020304" pitchFamily="18" charset="0"/>
              <a:cs typeface="Times New Roman" panose="02020603050405020304" pitchFamily="18" charset="0"/>
            </a:endParaRPr>
          </a:p>
          <a:p>
            <a:pPr marL="285750" indent="-285750">
              <a:buClr>
                <a:schemeClr val="bg1"/>
              </a:buClr>
              <a:buFont typeface="Arial" panose="020B0604020202020204" pitchFamily="34" charset="0"/>
              <a:buChar char="•"/>
            </a:pPr>
            <a:r>
              <a:rPr lang="en-US" sz="1800" dirty="0">
                <a:solidFill>
                  <a:schemeClr val="bg1"/>
                </a:solidFill>
                <a:latin typeface="Times New Roman" panose="02020603050405020304" pitchFamily="18" charset="0"/>
                <a:cs typeface="Times New Roman" panose="02020603050405020304" pitchFamily="18" charset="0"/>
              </a:rPr>
              <a:t>The second officer will handcuff the subject.</a:t>
            </a:r>
          </a:p>
          <a:p>
            <a:pPr marL="285750" indent="-285750">
              <a:buClr>
                <a:schemeClr val="bg1"/>
              </a:buClr>
              <a:buFont typeface="Arial" panose="020B0604020202020204" pitchFamily="34" charset="0"/>
              <a:buChar char="•"/>
            </a:pPr>
            <a:endParaRPr lang="en-US" sz="1800" dirty="0">
              <a:solidFill>
                <a:schemeClr val="bg1"/>
              </a:solidFill>
              <a:latin typeface="Times New Roman" panose="02020603050405020304" pitchFamily="18" charset="0"/>
              <a:cs typeface="Times New Roman" panose="02020603050405020304" pitchFamily="18" charset="0"/>
            </a:endParaRPr>
          </a:p>
          <a:p>
            <a:pPr marL="285750" indent="-285750">
              <a:buClr>
                <a:schemeClr val="bg1"/>
              </a:buClr>
              <a:buFont typeface="Arial" panose="020B0604020202020204" pitchFamily="34" charset="0"/>
              <a:buChar char="•"/>
            </a:pPr>
            <a:r>
              <a:rPr lang="en-US" sz="1800" dirty="0">
                <a:solidFill>
                  <a:schemeClr val="bg1"/>
                </a:solidFill>
                <a:latin typeface="Times New Roman" panose="02020603050405020304" pitchFamily="18" charset="0"/>
                <a:cs typeface="Times New Roman" panose="02020603050405020304" pitchFamily="18" charset="0"/>
              </a:rPr>
              <a:t>Both officer must be on the same side of the suspect, with their backs to other team members, to prevent a potential crossfire scenario.</a:t>
            </a:r>
          </a:p>
        </p:txBody>
      </p:sp>
    </p:spTree>
    <p:extLst>
      <p:ext uri="{BB962C8B-B14F-4D97-AF65-F5344CB8AC3E}">
        <p14:creationId xmlns:p14="http://schemas.microsoft.com/office/powerpoint/2010/main" val="181093788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54EBAA1-1B07-5213-AC2B-4D87212D3C19}"/>
              </a:ext>
            </a:extLst>
          </p:cNvPr>
          <p:cNvSpPr txBox="1"/>
          <p:nvPr/>
        </p:nvSpPr>
        <p:spPr>
          <a:xfrm>
            <a:off x="1117120" y="181154"/>
            <a:ext cx="6909759"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Clearing the Vehicle</a:t>
            </a:r>
          </a:p>
        </p:txBody>
      </p:sp>
      <p:pic>
        <p:nvPicPr>
          <p:cNvPr id="4" name="Picture 3">
            <a:extLst>
              <a:ext uri="{FF2B5EF4-FFF2-40B4-BE49-F238E27FC236}">
                <a16:creationId xmlns:a16="http://schemas.microsoft.com/office/drawing/2014/main" id="{AB5F911E-3807-949F-B4A8-0703B0FE240C}"/>
              </a:ext>
            </a:extLst>
          </p:cNvPr>
          <p:cNvPicPr>
            <a:picLocks noChangeAspect="1"/>
          </p:cNvPicPr>
          <p:nvPr/>
        </p:nvPicPr>
        <p:blipFill>
          <a:blip r:embed="rId3"/>
          <a:stretch>
            <a:fillRect/>
          </a:stretch>
        </p:blipFill>
        <p:spPr>
          <a:xfrm>
            <a:off x="1714500" y="1257202"/>
            <a:ext cx="5715000" cy="3819525"/>
          </a:xfrm>
          <a:prstGeom prst="rect">
            <a:avLst/>
          </a:prstGeom>
        </p:spPr>
      </p:pic>
    </p:spTree>
    <p:extLst>
      <p:ext uri="{BB962C8B-B14F-4D97-AF65-F5344CB8AC3E}">
        <p14:creationId xmlns:p14="http://schemas.microsoft.com/office/powerpoint/2010/main" val="217110323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65996B-A48E-851C-B8F0-1F86B99C2CC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96D0F23-330B-689D-4BBF-A703E2A745C3}"/>
              </a:ext>
            </a:extLst>
          </p:cNvPr>
          <p:cNvSpPr txBox="1"/>
          <p:nvPr/>
        </p:nvSpPr>
        <p:spPr>
          <a:xfrm>
            <a:off x="219973" y="172528"/>
            <a:ext cx="7612812"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Clearing the Vehicle (cont’d)</a:t>
            </a:r>
          </a:p>
        </p:txBody>
      </p:sp>
      <p:sp>
        <p:nvSpPr>
          <p:cNvPr id="2" name="TextBox 1">
            <a:extLst>
              <a:ext uri="{FF2B5EF4-FFF2-40B4-BE49-F238E27FC236}">
                <a16:creationId xmlns:a16="http://schemas.microsoft.com/office/drawing/2014/main" id="{E904DE88-DD41-7D74-3332-8E3614EDD663}"/>
              </a:ext>
            </a:extLst>
          </p:cNvPr>
          <p:cNvSpPr txBox="1"/>
          <p:nvPr/>
        </p:nvSpPr>
        <p:spPr>
          <a:xfrm>
            <a:off x="219973" y="1233577"/>
            <a:ext cx="5978105" cy="3416320"/>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There is no set number of officers required to clear the vehicle.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Each agency will have to determine this based on the situation and available resources.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Do not rush to clear the vehicle.  If you need more resources WAIT.</a:t>
            </a:r>
          </a:p>
        </p:txBody>
      </p:sp>
    </p:spTree>
    <p:extLst>
      <p:ext uri="{BB962C8B-B14F-4D97-AF65-F5344CB8AC3E}">
        <p14:creationId xmlns:p14="http://schemas.microsoft.com/office/powerpoint/2010/main" val="425302921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848F34-6067-1EEB-C34A-C0E643BF6977}"/>
              </a:ext>
            </a:extLst>
          </p:cNvPr>
          <p:cNvSpPr txBox="1"/>
          <p:nvPr/>
        </p:nvSpPr>
        <p:spPr>
          <a:xfrm>
            <a:off x="601462" y="239697"/>
            <a:ext cx="7941076"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Clearing the Vehicle (Process)</a:t>
            </a:r>
          </a:p>
        </p:txBody>
      </p:sp>
      <p:pic>
        <p:nvPicPr>
          <p:cNvPr id="4" name="Picture 3">
            <a:extLst>
              <a:ext uri="{FF2B5EF4-FFF2-40B4-BE49-F238E27FC236}">
                <a16:creationId xmlns:a16="http://schemas.microsoft.com/office/drawing/2014/main" id="{4B28E02F-C75D-BD4F-E4AB-DAD8379EB553}"/>
              </a:ext>
            </a:extLst>
          </p:cNvPr>
          <p:cNvPicPr>
            <a:picLocks noChangeAspect="1"/>
          </p:cNvPicPr>
          <p:nvPr/>
        </p:nvPicPr>
        <p:blipFill>
          <a:blip r:embed="rId3"/>
          <a:stretch>
            <a:fillRect/>
          </a:stretch>
        </p:blipFill>
        <p:spPr>
          <a:xfrm>
            <a:off x="0" y="1075055"/>
            <a:ext cx="2697835" cy="2023377"/>
          </a:xfrm>
          <a:prstGeom prst="rect">
            <a:avLst/>
          </a:prstGeom>
        </p:spPr>
      </p:pic>
      <p:pic>
        <p:nvPicPr>
          <p:cNvPr id="5" name="Picture 4">
            <a:extLst>
              <a:ext uri="{FF2B5EF4-FFF2-40B4-BE49-F238E27FC236}">
                <a16:creationId xmlns:a16="http://schemas.microsoft.com/office/drawing/2014/main" id="{E248B2F6-CB89-0FA2-4305-83A01233E3CA}"/>
              </a:ext>
            </a:extLst>
          </p:cNvPr>
          <p:cNvPicPr>
            <a:picLocks noChangeAspect="1"/>
          </p:cNvPicPr>
          <p:nvPr/>
        </p:nvPicPr>
        <p:blipFill>
          <a:blip r:embed="rId4"/>
          <a:stretch>
            <a:fillRect/>
          </a:stretch>
        </p:blipFill>
        <p:spPr>
          <a:xfrm>
            <a:off x="3224306" y="1070693"/>
            <a:ext cx="2703651" cy="2027739"/>
          </a:xfrm>
          <a:prstGeom prst="rect">
            <a:avLst/>
          </a:prstGeom>
        </p:spPr>
      </p:pic>
      <p:pic>
        <p:nvPicPr>
          <p:cNvPr id="6" name="Picture 5">
            <a:extLst>
              <a:ext uri="{FF2B5EF4-FFF2-40B4-BE49-F238E27FC236}">
                <a16:creationId xmlns:a16="http://schemas.microsoft.com/office/drawing/2014/main" id="{C1AD31ED-1A01-C9D3-FDA1-95B5BBED4631}"/>
              </a:ext>
            </a:extLst>
          </p:cNvPr>
          <p:cNvPicPr>
            <a:picLocks noChangeAspect="1"/>
          </p:cNvPicPr>
          <p:nvPr/>
        </p:nvPicPr>
        <p:blipFill>
          <a:blip r:embed="rId5"/>
          <a:stretch>
            <a:fillRect/>
          </a:stretch>
        </p:blipFill>
        <p:spPr>
          <a:xfrm>
            <a:off x="6448612" y="1070692"/>
            <a:ext cx="2697835" cy="2019894"/>
          </a:xfrm>
          <a:prstGeom prst="rect">
            <a:avLst/>
          </a:prstGeom>
        </p:spPr>
      </p:pic>
      <p:pic>
        <p:nvPicPr>
          <p:cNvPr id="7" name="Picture 6">
            <a:extLst>
              <a:ext uri="{FF2B5EF4-FFF2-40B4-BE49-F238E27FC236}">
                <a16:creationId xmlns:a16="http://schemas.microsoft.com/office/drawing/2014/main" id="{A9D03249-EBB8-9512-6D2F-5069DC10058C}"/>
              </a:ext>
            </a:extLst>
          </p:cNvPr>
          <p:cNvPicPr>
            <a:picLocks noChangeAspect="1"/>
          </p:cNvPicPr>
          <p:nvPr/>
        </p:nvPicPr>
        <p:blipFill>
          <a:blip r:embed="rId6"/>
          <a:stretch>
            <a:fillRect/>
          </a:stretch>
        </p:blipFill>
        <p:spPr>
          <a:xfrm>
            <a:off x="0" y="3195006"/>
            <a:ext cx="2703651" cy="1948494"/>
          </a:xfrm>
          <a:prstGeom prst="rect">
            <a:avLst/>
          </a:prstGeom>
        </p:spPr>
      </p:pic>
      <p:pic>
        <p:nvPicPr>
          <p:cNvPr id="8" name="Picture 7">
            <a:extLst>
              <a:ext uri="{FF2B5EF4-FFF2-40B4-BE49-F238E27FC236}">
                <a16:creationId xmlns:a16="http://schemas.microsoft.com/office/drawing/2014/main" id="{4A196752-DE26-2545-0044-F111B60A0F1B}"/>
              </a:ext>
            </a:extLst>
          </p:cNvPr>
          <p:cNvPicPr>
            <a:picLocks noChangeAspect="1"/>
          </p:cNvPicPr>
          <p:nvPr/>
        </p:nvPicPr>
        <p:blipFill>
          <a:blip r:embed="rId7"/>
          <a:stretch>
            <a:fillRect/>
          </a:stretch>
        </p:blipFill>
        <p:spPr>
          <a:xfrm>
            <a:off x="6497542" y="3195006"/>
            <a:ext cx="2646458" cy="1902712"/>
          </a:xfrm>
          <a:prstGeom prst="rect">
            <a:avLst/>
          </a:prstGeom>
        </p:spPr>
      </p:pic>
    </p:spTree>
    <p:extLst>
      <p:ext uri="{BB962C8B-B14F-4D97-AF65-F5344CB8AC3E}">
        <p14:creationId xmlns:p14="http://schemas.microsoft.com/office/powerpoint/2010/main" val="3387366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69EE31-E744-10F7-3C20-F8D330D8004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B8AABAB-156F-13B4-E2DD-CCC0DE02F1FD}"/>
              </a:ext>
            </a:extLst>
          </p:cNvPr>
          <p:cNvSpPr txBox="1"/>
          <p:nvPr/>
        </p:nvSpPr>
        <p:spPr>
          <a:xfrm>
            <a:off x="0" y="1509920"/>
            <a:ext cx="3200400" cy="1754326"/>
          </a:xfrm>
          <a:prstGeom prst="rect">
            <a:avLst/>
          </a:prstGeom>
          <a:noFill/>
        </p:spPr>
        <p:txBody>
          <a:bodyPr wrap="square" rtlCol="0">
            <a:spAutoFit/>
          </a:bodyPr>
          <a:lstStyle/>
          <a:p>
            <a:pPr algn="ctr"/>
            <a:r>
              <a:rPr kumimoji="0" lang="en-US" sz="3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sym typeface="Arial"/>
              </a:rPr>
              <a:t>Communication </a:t>
            </a:r>
            <a:endParaRPr lang="en-US" sz="3600" kern="1200" dirty="0">
              <a:solidFill>
                <a:prstClr val="white"/>
              </a:solidFill>
              <a:latin typeface="Times New Roman" panose="02020603050405020304" pitchFamily="18" charset="0"/>
              <a:ea typeface="+mn-ea"/>
              <a:cs typeface="Times New Roman" panose="02020603050405020304" pitchFamily="18" charset="0"/>
            </a:endParaRPr>
          </a:p>
          <a:p>
            <a:pPr algn="ctr"/>
            <a:r>
              <a:rPr lang="en-US" sz="3600" kern="1200" dirty="0">
                <a:solidFill>
                  <a:prstClr val="white"/>
                </a:solidFill>
                <a:latin typeface="Times New Roman" panose="02020603050405020304" pitchFamily="18" charset="0"/>
                <a:ea typeface="+mn-ea"/>
                <a:cs typeface="Times New Roman" panose="02020603050405020304" pitchFamily="18" charset="0"/>
              </a:rPr>
              <a:t>Is</a:t>
            </a:r>
          </a:p>
          <a:p>
            <a:pPr algn="ctr"/>
            <a:r>
              <a:rPr lang="en-US" sz="3600" kern="1200" dirty="0">
                <a:solidFill>
                  <a:prstClr val="white"/>
                </a:solidFill>
                <a:latin typeface="Times New Roman" panose="02020603050405020304" pitchFamily="18" charset="0"/>
                <a:ea typeface="+mn-ea"/>
                <a:cs typeface="Times New Roman" panose="02020603050405020304" pitchFamily="18" charset="0"/>
              </a:rPr>
              <a:t>VITAL</a:t>
            </a:r>
            <a:endParaRPr lang="en-US" sz="3600" dirty="0"/>
          </a:p>
        </p:txBody>
      </p:sp>
      <p:pic>
        <p:nvPicPr>
          <p:cNvPr id="2" name="Picture 1">
            <a:extLst>
              <a:ext uri="{FF2B5EF4-FFF2-40B4-BE49-F238E27FC236}">
                <a16:creationId xmlns:a16="http://schemas.microsoft.com/office/drawing/2014/main" id="{10360B4D-CADE-A8C3-76C2-2692A6735360}"/>
              </a:ext>
            </a:extLst>
          </p:cNvPr>
          <p:cNvPicPr>
            <a:picLocks noChangeAspect="1"/>
          </p:cNvPicPr>
          <p:nvPr/>
        </p:nvPicPr>
        <p:blipFill>
          <a:blip r:embed="rId3"/>
          <a:stretch>
            <a:fillRect/>
          </a:stretch>
        </p:blipFill>
        <p:spPr>
          <a:xfrm>
            <a:off x="3143213" y="0"/>
            <a:ext cx="5993128" cy="5143500"/>
          </a:xfrm>
          <a:prstGeom prst="rect">
            <a:avLst/>
          </a:prstGeom>
        </p:spPr>
      </p:pic>
      <p:sp>
        <p:nvSpPr>
          <p:cNvPr id="5" name="TextBox 4">
            <a:extLst>
              <a:ext uri="{FF2B5EF4-FFF2-40B4-BE49-F238E27FC236}">
                <a16:creationId xmlns:a16="http://schemas.microsoft.com/office/drawing/2014/main" id="{F385C155-1985-8D69-4099-1B2AE1182D8C}"/>
              </a:ext>
            </a:extLst>
          </p:cNvPr>
          <p:cNvSpPr txBox="1"/>
          <p:nvPr/>
        </p:nvSpPr>
        <p:spPr>
          <a:xfrm>
            <a:off x="5544554" y="715993"/>
            <a:ext cx="1190445" cy="400110"/>
          </a:xfrm>
          <a:prstGeom prst="rect">
            <a:avLst/>
          </a:prstGeom>
          <a:noFill/>
        </p:spPr>
        <p:txBody>
          <a:bodyPr wrap="square" rtlCol="0">
            <a:spAutoFit/>
          </a:bodyPr>
          <a:lstStyle/>
          <a:p>
            <a:r>
              <a:rPr lang="en-US" sz="2000" dirty="0">
                <a:solidFill>
                  <a:schemeClr val="bg1"/>
                </a:solidFill>
                <a:latin typeface="Times New Roman" panose="02020603050405020304" pitchFamily="18" charset="0"/>
                <a:cs typeface="Times New Roman" panose="02020603050405020304" pitchFamily="18" charset="0"/>
              </a:rPr>
              <a:t>Officers</a:t>
            </a:r>
          </a:p>
        </p:txBody>
      </p:sp>
      <p:cxnSp>
        <p:nvCxnSpPr>
          <p:cNvPr id="7" name="Straight Arrow Connector 6">
            <a:extLst>
              <a:ext uri="{FF2B5EF4-FFF2-40B4-BE49-F238E27FC236}">
                <a16:creationId xmlns:a16="http://schemas.microsoft.com/office/drawing/2014/main" id="{EF3720FC-BECB-2AA8-41D0-10461F6463C2}"/>
              </a:ext>
            </a:extLst>
          </p:cNvPr>
          <p:cNvCxnSpPr/>
          <p:nvPr/>
        </p:nvCxnSpPr>
        <p:spPr>
          <a:xfrm flipH="1">
            <a:off x="4572000" y="1116103"/>
            <a:ext cx="1319842" cy="98874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ADB10846-B16F-704C-2596-225224EFBAC7}"/>
              </a:ext>
            </a:extLst>
          </p:cNvPr>
          <p:cNvCxnSpPr/>
          <p:nvPr/>
        </p:nvCxnSpPr>
        <p:spPr>
          <a:xfrm flipH="1">
            <a:off x="4787660" y="1116103"/>
            <a:ext cx="1104182" cy="108363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337257F2-6C24-76E4-0B0B-24BE6048E478}"/>
              </a:ext>
            </a:extLst>
          </p:cNvPr>
          <p:cNvCxnSpPr/>
          <p:nvPr/>
        </p:nvCxnSpPr>
        <p:spPr>
          <a:xfrm>
            <a:off x="5891842" y="1116103"/>
            <a:ext cx="0" cy="98874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F7F95676-EADA-FBA5-C11A-F568AC5B598B}"/>
              </a:ext>
            </a:extLst>
          </p:cNvPr>
          <p:cNvCxnSpPr/>
          <p:nvPr/>
        </p:nvCxnSpPr>
        <p:spPr>
          <a:xfrm>
            <a:off x="5891842" y="1116103"/>
            <a:ext cx="247934" cy="108363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0E4A1A1F-D1C4-6E16-7371-091232E91071}"/>
              </a:ext>
            </a:extLst>
          </p:cNvPr>
          <p:cNvCxnSpPr/>
          <p:nvPr/>
        </p:nvCxnSpPr>
        <p:spPr>
          <a:xfrm>
            <a:off x="5891842" y="1116103"/>
            <a:ext cx="914400" cy="116989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1E7444D6-3EBF-9551-7C92-8E8680B5AC58}"/>
              </a:ext>
            </a:extLst>
          </p:cNvPr>
          <p:cNvCxnSpPr/>
          <p:nvPr/>
        </p:nvCxnSpPr>
        <p:spPr>
          <a:xfrm>
            <a:off x="5891842" y="1116103"/>
            <a:ext cx="1414732" cy="127098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C31B91D3-1857-1EB3-C4FD-A68B40E1222F}"/>
              </a:ext>
            </a:extLst>
          </p:cNvPr>
          <p:cNvSpPr txBox="1"/>
          <p:nvPr/>
        </p:nvSpPr>
        <p:spPr>
          <a:xfrm>
            <a:off x="7306574" y="3476445"/>
            <a:ext cx="1414732" cy="400110"/>
          </a:xfrm>
          <a:prstGeom prst="rect">
            <a:avLst/>
          </a:prstGeom>
          <a:noFill/>
        </p:spPr>
        <p:txBody>
          <a:bodyPr wrap="square" rtlCol="0">
            <a:spAutoFit/>
          </a:bodyPr>
          <a:lstStyle/>
          <a:p>
            <a:r>
              <a:rPr lang="en-US" sz="2000" dirty="0">
                <a:latin typeface="Times New Roman" panose="02020603050405020304" pitchFamily="18" charset="0"/>
                <a:cs typeface="Times New Roman" panose="02020603050405020304" pitchFamily="18" charset="0"/>
              </a:rPr>
              <a:t>Suspect(s)</a:t>
            </a:r>
          </a:p>
        </p:txBody>
      </p:sp>
      <p:cxnSp>
        <p:nvCxnSpPr>
          <p:cNvPr id="21" name="Straight Arrow Connector 20">
            <a:extLst>
              <a:ext uri="{FF2B5EF4-FFF2-40B4-BE49-F238E27FC236}">
                <a16:creationId xmlns:a16="http://schemas.microsoft.com/office/drawing/2014/main" id="{974997CB-D9E1-CBB1-BE1D-C2A7E4AA5433}"/>
              </a:ext>
            </a:extLst>
          </p:cNvPr>
          <p:cNvCxnSpPr>
            <a:stCxn id="19" idx="1"/>
          </p:cNvCxnSpPr>
          <p:nvPr/>
        </p:nvCxnSpPr>
        <p:spPr>
          <a:xfrm flipH="1" flipV="1">
            <a:off x="6581955" y="3666226"/>
            <a:ext cx="724619" cy="10274"/>
          </a:xfrm>
          <a:prstGeom prst="straightConnector1">
            <a:avLst/>
          </a:prstGeom>
          <a:ln>
            <a:solidFill>
              <a:srgbClr val="0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072498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269F0-FA6A-C492-4A09-5AF7C0F266AD}"/>
              </a:ext>
            </a:extLst>
          </p:cNvPr>
          <p:cNvSpPr>
            <a:spLocks noGrp="1"/>
          </p:cNvSpPr>
          <p:nvPr>
            <p:ph type="ctrTitle"/>
          </p:nvPr>
        </p:nvSpPr>
        <p:spPr>
          <a:xfrm flipH="1">
            <a:off x="332117" y="299318"/>
            <a:ext cx="8479766" cy="1658878"/>
          </a:xfrm>
        </p:spPr>
        <p:txBody>
          <a:bodyPr/>
          <a:lstStyle/>
          <a:p>
            <a:pPr marL="0" marR="0" lvl="0" indent="0" algn="l" defTabSz="914400" rtl="0" eaLnBrk="1" fontAlgn="auto" latinLnBrk="0" hangingPunct="1">
              <a:lnSpc>
                <a:spcPct val="100000"/>
              </a:lnSpc>
              <a:spcBef>
                <a:spcPts val="0"/>
              </a:spcBef>
              <a:spcAft>
                <a:spcPts val="0"/>
              </a:spcAft>
              <a:tabLst/>
              <a:defRPr/>
            </a:pPr>
            <a:r>
              <a:rPr kumimoji="0" lang="en-US" sz="5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Communication is VITAL (Team)</a:t>
            </a:r>
            <a:br>
              <a:rPr kumimoji="0" lang="en-US" sz="5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br>
            <a:endParaRPr lang="en-US" dirty="0"/>
          </a:p>
        </p:txBody>
      </p:sp>
      <p:sp>
        <p:nvSpPr>
          <p:cNvPr id="3" name="TextBox 2">
            <a:extLst>
              <a:ext uri="{FF2B5EF4-FFF2-40B4-BE49-F238E27FC236}">
                <a16:creationId xmlns:a16="http://schemas.microsoft.com/office/drawing/2014/main" id="{65DF372D-9578-AC20-F991-32E92E945AA1}"/>
              </a:ext>
            </a:extLst>
          </p:cNvPr>
          <p:cNvSpPr txBox="1"/>
          <p:nvPr/>
        </p:nvSpPr>
        <p:spPr>
          <a:xfrm>
            <a:off x="332117" y="1958196"/>
            <a:ext cx="6694098" cy="2677656"/>
          </a:xfrm>
          <a:prstGeom prst="rect">
            <a:avLst/>
          </a:prstGeom>
          <a:noFill/>
        </p:spPr>
        <p:txBody>
          <a:bodyPr wrap="square" rtlCol="0">
            <a:spAutoFit/>
          </a:bodyPr>
          <a:lstStyle/>
          <a:p>
            <a:pPr marL="342900" indent="-342900">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Use a loud clear voice to communicate with other officers.</a:t>
            </a:r>
          </a:p>
          <a:p>
            <a:pPr marL="342900" indent="-342900">
              <a:buClr>
                <a:schemeClr val="bg1"/>
              </a:buClr>
              <a:buFont typeface="Arial" panose="020B0604020202020204" pitchFamily="34" charset="0"/>
              <a:buChar char="•"/>
            </a:pPr>
            <a:endParaRPr lang="en-US" sz="2400" dirty="0">
              <a:solidFill>
                <a:schemeClr val="bg1"/>
              </a:solidFill>
              <a:latin typeface="Times New Roman" panose="02020603050405020304" pitchFamily="18" charset="0"/>
              <a:cs typeface="Times New Roman" panose="02020603050405020304" pitchFamily="18" charset="0"/>
            </a:endParaRPr>
          </a:p>
          <a:p>
            <a:pPr marL="342900" indent="-342900">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“Move, Moving, Clear as far as I can see, Clear”</a:t>
            </a:r>
          </a:p>
          <a:p>
            <a:pPr marL="342900" indent="-342900">
              <a:buClr>
                <a:schemeClr val="bg1"/>
              </a:buClr>
              <a:buFont typeface="Arial" panose="020B0604020202020204" pitchFamily="34" charset="0"/>
              <a:buChar char="•"/>
            </a:pPr>
            <a:endParaRPr lang="en-US" sz="2400" dirty="0">
              <a:solidFill>
                <a:schemeClr val="bg1"/>
              </a:solidFill>
              <a:latin typeface="Times New Roman" panose="02020603050405020304" pitchFamily="18" charset="0"/>
              <a:cs typeface="Times New Roman" panose="02020603050405020304" pitchFamily="18" charset="0"/>
            </a:endParaRPr>
          </a:p>
          <a:p>
            <a:pPr marL="342900" indent="-342900">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Make certain you know what is being said before the pieces start moving.</a:t>
            </a:r>
          </a:p>
        </p:txBody>
      </p:sp>
    </p:spTree>
    <p:extLst>
      <p:ext uri="{BB962C8B-B14F-4D97-AF65-F5344CB8AC3E}">
        <p14:creationId xmlns:p14="http://schemas.microsoft.com/office/powerpoint/2010/main" val="366916084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5BDA79-F5A5-FD3D-9DDD-5B6EF8FB81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3A8F27-B945-1E2C-A54D-10EAF518F20F}"/>
              </a:ext>
            </a:extLst>
          </p:cNvPr>
          <p:cNvSpPr>
            <a:spLocks noGrp="1"/>
          </p:cNvSpPr>
          <p:nvPr>
            <p:ph type="ctrTitle"/>
          </p:nvPr>
        </p:nvSpPr>
        <p:spPr>
          <a:xfrm flipH="1">
            <a:off x="332117" y="299318"/>
            <a:ext cx="8479766" cy="1658878"/>
          </a:xfrm>
        </p:spPr>
        <p:txBody>
          <a:bodyPr/>
          <a:lstStyle/>
          <a:p>
            <a:pPr marL="0" marR="0" lvl="0" indent="0" algn="l" defTabSz="914400" rtl="0" eaLnBrk="1" fontAlgn="auto" latinLnBrk="0" hangingPunct="1">
              <a:lnSpc>
                <a:spcPct val="100000"/>
              </a:lnSpc>
              <a:spcBef>
                <a:spcPts val="0"/>
              </a:spcBef>
              <a:spcAft>
                <a:spcPts val="0"/>
              </a:spcAft>
              <a:tabLst/>
              <a:defRPr/>
            </a:pPr>
            <a:r>
              <a:rPr kumimoji="0" lang="en-US" sz="5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Communication is VITAL (</a:t>
            </a:r>
            <a:r>
              <a:rPr lang="en-US" sz="5400" b="0" kern="1200" dirty="0">
                <a:solidFill>
                  <a:prstClr val="white"/>
                </a:solidFill>
                <a:latin typeface="Times New Roman" panose="02020603050405020304" pitchFamily="18" charset="0"/>
                <a:ea typeface="+mn-ea"/>
                <a:cs typeface="Times New Roman" panose="02020603050405020304" pitchFamily="18" charset="0"/>
              </a:rPr>
              <a:t>Suspect</a:t>
            </a:r>
            <a:r>
              <a:rPr kumimoji="0" lang="en-US" sz="5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t>
            </a:r>
            <a:br>
              <a:rPr kumimoji="0" lang="en-US" sz="5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br>
            <a:endParaRPr lang="en-US" dirty="0"/>
          </a:p>
        </p:txBody>
      </p:sp>
      <p:sp>
        <p:nvSpPr>
          <p:cNvPr id="3" name="TextBox 2">
            <a:extLst>
              <a:ext uri="{FF2B5EF4-FFF2-40B4-BE49-F238E27FC236}">
                <a16:creationId xmlns:a16="http://schemas.microsoft.com/office/drawing/2014/main" id="{87E62D8B-9783-9BC4-AC94-CF34297CA2F0}"/>
              </a:ext>
            </a:extLst>
          </p:cNvPr>
          <p:cNvSpPr txBox="1"/>
          <p:nvPr/>
        </p:nvSpPr>
        <p:spPr>
          <a:xfrm>
            <a:off x="332117" y="1958196"/>
            <a:ext cx="6694098" cy="2677656"/>
          </a:xfrm>
          <a:prstGeom prst="rect">
            <a:avLst/>
          </a:prstGeom>
          <a:noFill/>
        </p:spPr>
        <p:txBody>
          <a:bodyPr wrap="square" rtlCol="0">
            <a:spAutoFit/>
          </a:bodyPr>
          <a:lstStyle/>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Use loud clear commands to ensure the suspect(s) know what you want them to do.</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Be aware of the environment before you give commands – Do not ask them to do something that is impossible.</a:t>
            </a:r>
          </a:p>
          <a:p>
            <a:pPr marL="342900" indent="-342900">
              <a:buClr>
                <a:schemeClr val="bg1"/>
              </a:buClr>
              <a:buFont typeface="Arial" panose="020B0604020202020204" pitchFamily="34" charset="0"/>
              <a:buChar char="•"/>
            </a:pPr>
            <a:endParaRPr lang="en-US" sz="24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4057953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4F8E2-1665-E5A9-900E-C4FCD050879D}"/>
              </a:ext>
            </a:extLst>
          </p:cNvPr>
          <p:cNvSpPr>
            <a:spLocks noGrp="1"/>
          </p:cNvSpPr>
          <p:nvPr>
            <p:ph type="ctrTitle"/>
          </p:nvPr>
        </p:nvSpPr>
        <p:spPr>
          <a:xfrm flipH="1">
            <a:off x="2556348" y="242618"/>
            <a:ext cx="4031303" cy="1114650"/>
          </a:xfrm>
        </p:spPr>
        <p:txBody>
          <a:bodyPr/>
          <a:lstStyle/>
          <a:p>
            <a:r>
              <a:rPr lang="en-US" sz="6000" dirty="0">
                <a:solidFill>
                  <a:schemeClr val="bg1"/>
                </a:solidFill>
                <a:latin typeface="Times New Roman" panose="02020603050405020304" pitchFamily="18" charset="0"/>
                <a:cs typeface="Times New Roman" panose="02020603050405020304" pitchFamily="18" charset="0"/>
              </a:rPr>
              <a:t>Questions?</a:t>
            </a:r>
          </a:p>
        </p:txBody>
      </p:sp>
      <p:pic>
        <p:nvPicPr>
          <p:cNvPr id="4" name="Picture 3">
            <a:extLst>
              <a:ext uri="{FF2B5EF4-FFF2-40B4-BE49-F238E27FC236}">
                <a16:creationId xmlns:a16="http://schemas.microsoft.com/office/drawing/2014/main" id="{16433655-CF8D-C406-DCC1-614279EB675D}"/>
              </a:ext>
            </a:extLst>
          </p:cNvPr>
          <p:cNvPicPr>
            <a:picLocks noChangeAspect="1"/>
          </p:cNvPicPr>
          <p:nvPr/>
        </p:nvPicPr>
        <p:blipFill>
          <a:blip r:embed="rId3"/>
          <a:stretch>
            <a:fillRect/>
          </a:stretch>
        </p:blipFill>
        <p:spPr>
          <a:xfrm>
            <a:off x="2062432" y="1554791"/>
            <a:ext cx="5019136" cy="3346091"/>
          </a:xfrm>
          <a:prstGeom prst="rect">
            <a:avLst/>
          </a:prstGeom>
        </p:spPr>
      </p:pic>
    </p:spTree>
    <p:extLst>
      <p:ext uri="{BB962C8B-B14F-4D97-AF65-F5344CB8AC3E}">
        <p14:creationId xmlns:p14="http://schemas.microsoft.com/office/powerpoint/2010/main" val="1216621499"/>
      </p:ext>
    </p:extLst>
  </p:cSld>
  <p:clrMapOvr>
    <a:masterClrMapping/>
  </p:clrMapOvr>
</p:sld>
</file>

<file path=ppt/theme/theme1.xml><?xml version="1.0" encoding="utf-8"?>
<a:theme xmlns:a="http://schemas.openxmlformats.org/drawingml/2006/main" name="Police Meeting by Slidesgo">
  <a:themeElements>
    <a:clrScheme name="Simple Light">
      <a:dk1>
        <a:srgbClr val="1E3E75"/>
      </a:dk1>
      <a:lt1>
        <a:srgbClr val="FFFFFF"/>
      </a:lt1>
      <a:dk2>
        <a:srgbClr val="FFFFFF"/>
      </a:dk2>
      <a:lt2>
        <a:srgbClr val="1E3E75"/>
      </a:lt2>
      <a:accent1>
        <a:srgbClr val="0066C7"/>
      </a:accent1>
      <a:accent2>
        <a:srgbClr val="A3C5F1"/>
      </a:accent2>
      <a:accent3>
        <a:srgbClr val="6296DA"/>
      </a:accent3>
      <a:accent4>
        <a:srgbClr val="6296DA"/>
      </a:accent4>
      <a:accent5>
        <a:srgbClr val="6296DA"/>
      </a:accent5>
      <a:accent6>
        <a:srgbClr val="6296DA"/>
      </a:accent6>
      <a:hlink>
        <a:srgbClr val="1E3E75"/>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674</TotalTime>
  <Words>5147</Words>
  <Application>Microsoft Office PowerPoint</Application>
  <PresentationFormat>On-screen Show (16:9)</PresentationFormat>
  <Paragraphs>298</Paragraphs>
  <Slides>60</Slides>
  <Notes>32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60</vt:i4>
      </vt:variant>
    </vt:vector>
  </HeadingPairs>
  <TitlesOfParts>
    <vt:vector size="68" baseType="lpstr">
      <vt:lpstr>Open Sans</vt:lpstr>
      <vt:lpstr>Josefin Slab SemiBold</vt:lpstr>
      <vt:lpstr>Fira Sans Extra Condensed Medium</vt:lpstr>
      <vt:lpstr>Lexend Deca</vt:lpstr>
      <vt:lpstr>Times New Roman</vt:lpstr>
      <vt:lpstr>Arial</vt:lpstr>
      <vt:lpstr>Lato</vt:lpstr>
      <vt:lpstr>Police Meeting by Slidesgo</vt:lpstr>
      <vt:lpstr>PowerPoint Presentation</vt:lpstr>
      <vt:lpstr>Learning Objectives</vt:lpstr>
      <vt:lpstr>Learning Objectives (cont’d)</vt:lpstr>
      <vt:lpstr>Learning Objectives (cont’d)</vt:lpstr>
      <vt:lpstr>PowerPoint Presentation</vt:lpstr>
      <vt:lpstr>Tennesse v. Garner 471 U.S. 1 (1985)</vt:lpstr>
      <vt:lpstr>Graham v. Connor 490 U.S. 386 (1989)</vt:lpstr>
      <vt:lpstr>Graham v. Connor 490 U.S. 386 (1989) (cont’d)</vt:lpstr>
      <vt:lpstr>Barnes v. Felix 605 U.S. 73 (2025)</vt:lpstr>
      <vt:lpstr>Illinois Specific Use of Force Statutes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720 ILCS 5/7-5.5  Prohibited Use of Force by Peace Officer</vt:lpstr>
      <vt:lpstr>720 ILCS 5/7-5.5  Prohibited Use of Force by Peace Officer (cont’d)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Communication is VITAL (Team) </vt:lpstr>
      <vt:lpstr>Communication is VITAL (Suspect) </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Justin Spencer</cp:lastModifiedBy>
  <cp:revision>7</cp:revision>
  <dcterms:modified xsi:type="dcterms:W3CDTF">2025-11-21T13:43:45Z</dcterms:modified>
</cp:coreProperties>
</file>